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  <p:sldMasterId id="2147483728" r:id="rId3"/>
    <p:sldMasterId id="2147483742" r:id="rId4"/>
    <p:sldMasterId id="2147483746" r:id="rId5"/>
    <p:sldMasterId id="2147483753" r:id="rId6"/>
  </p:sldMasterIdLst>
  <p:notesMasterIdLst>
    <p:notesMasterId r:id="rId83"/>
  </p:notesMasterIdLst>
  <p:sldIdLst>
    <p:sldId id="405" r:id="rId7"/>
    <p:sldId id="496" r:id="rId8"/>
    <p:sldId id="498" r:id="rId9"/>
    <p:sldId id="1880" r:id="rId10"/>
    <p:sldId id="1900" r:id="rId11"/>
    <p:sldId id="320" r:id="rId12"/>
    <p:sldId id="328" r:id="rId13"/>
    <p:sldId id="279" r:id="rId14"/>
    <p:sldId id="258" r:id="rId15"/>
    <p:sldId id="1888" r:id="rId16"/>
    <p:sldId id="280" r:id="rId17"/>
    <p:sldId id="281" r:id="rId18"/>
    <p:sldId id="1873" r:id="rId19"/>
    <p:sldId id="286" r:id="rId20"/>
    <p:sldId id="287" r:id="rId21"/>
    <p:sldId id="288" r:id="rId22"/>
    <p:sldId id="289" r:id="rId23"/>
    <p:sldId id="1869" r:id="rId24"/>
    <p:sldId id="1870" r:id="rId25"/>
    <p:sldId id="1897" r:id="rId26"/>
    <p:sldId id="290" r:id="rId27"/>
    <p:sldId id="329" r:id="rId28"/>
    <p:sldId id="1877" r:id="rId29"/>
    <p:sldId id="1875" r:id="rId30"/>
    <p:sldId id="1892" r:id="rId31"/>
    <p:sldId id="1893" r:id="rId32"/>
    <p:sldId id="1894" r:id="rId33"/>
    <p:sldId id="1895" r:id="rId34"/>
    <p:sldId id="321" r:id="rId35"/>
    <p:sldId id="322" r:id="rId36"/>
    <p:sldId id="323" r:id="rId37"/>
    <p:sldId id="324" r:id="rId38"/>
    <p:sldId id="1896" r:id="rId39"/>
    <p:sldId id="325" r:id="rId40"/>
    <p:sldId id="326" r:id="rId41"/>
    <p:sldId id="327" r:id="rId42"/>
    <p:sldId id="1899" r:id="rId43"/>
    <p:sldId id="332" r:id="rId44"/>
    <p:sldId id="333" r:id="rId45"/>
    <p:sldId id="330" r:id="rId46"/>
    <p:sldId id="331" r:id="rId47"/>
    <p:sldId id="334" r:id="rId48"/>
    <p:sldId id="335" r:id="rId49"/>
    <p:sldId id="1861" r:id="rId50"/>
    <p:sldId id="1862" r:id="rId51"/>
    <p:sldId id="1898" r:id="rId52"/>
    <p:sldId id="1863" r:id="rId53"/>
    <p:sldId id="1864" r:id="rId54"/>
    <p:sldId id="1865" r:id="rId55"/>
    <p:sldId id="1866" r:id="rId56"/>
    <p:sldId id="1901" r:id="rId57"/>
    <p:sldId id="265" r:id="rId58"/>
    <p:sldId id="266" r:id="rId59"/>
    <p:sldId id="267" r:id="rId60"/>
    <p:sldId id="268" r:id="rId61"/>
    <p:sldId id="1902" r:id="rId62"/>
    <p:sldId id="1881" r:id="rId63"/>
    <p:sldId id="1883" r:id="rId64"/>
    <p:sldId id="1884" r:id="rId65"/>
    <p:sldId id="1885" r:id="rId66"/>
    <p:sldId id="1886" r:id="rId67"/>
    <p:sldId id="269" r:id="rId68"/>
    <p:sldId id="270" r:id="rId69"/>
    <p:sldId id="1887" r:id="rId70"/>
    <p:sldId id="271" r:id="rId71"/>
    <p:sldId id="272" r:id="rId72"/>
    <p:sldId id="273" r:id="rId73"/>
    <p:sldId id="276" r:id="rId74"/>
    <p:sldId id="1910" r:id="rId75"/>
    <p:sldId id="1871" r:id="rId76"/>
    <p:sldId id="282" r:id="rId77"/>
    <p:sldId id="1872" r:id="rId78"/>
    <p:sldId id="283" r:id="rId79"/>
    <p:sldId id="284" r:id="rId80"/>
    <p:sldId id="285" r:id="rId81"/>
    <p:sldId id="513" r:id="rId82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88912"/>
  </p:normalViewPr>
  <p:slideViewPr>
    <p:cSldViewPr snapToGrid="0">
      <p:cViewPr varScale="1">
        <p:scale>
          <a:sx n="98" d="100"/>
          <a:sy n="98" d="100"/>
        </p:scale>
        <p:origin x="1976" y="200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commentAuthors" Target="commentAuthors.xml"/><Relationship Id="rId89" Type="http://schemas.microsoft.com/office/2016/11/relationships/changesInfo" Target="changesInfos/changesInfo1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5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theme" Target="theme/theme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A2D1DC6F-749D-AA4C-AFDD-7A6BFAEABFAD}"/>
    <pc:docChg chg="custSel addSld delSld modSld">
      <pc:chgData name="Khattab, Sherif" userId="c83b1e15-36f3-4f46-aceb-05aac24c545e" providerId="ADAL" clId="{A2D1DC6F-749D-AA4C-AFDD-7A6BFAEABFAD}" dt="2021-04-05T13:17:32.398" v="222"/>
      <pc:docMkLst>
        <pc:docMk/>
      </pc:docMkLst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59383" sldId="26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375442512" sldId="26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46728519" sldId="26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53960250" sldId="27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587050884" sldId="27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4154646262" sldId="27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76038338" sldId="28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442877950" sldId="28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38469809" sldId="29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020032230" sldId="29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383149744" sldId="30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231259612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66432892" sldId="31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16937668" sldId="317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6958878" sldId="31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933686989" sldId="319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36978232" sldId="320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367466352" sldId="32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003886971" sldId="322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75007199" sldId="32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94134914" sldId="324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7040959" sldId="325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6054472" sldId="32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376497392" sldId="327"/>
        </pc:sldMkLst>
      </pc:sldChg>
      <pc:sldChg chg="modSp mod">
        <pc:chgData name="Khattab, Sherif" userId="c83b1e15-36f3-4f46-aceb-05aac24c545e" providerId="ADAL" clId="{A2D1DC6F-749D-AA4C-AFDD-7A6BFAEABFAD}" dt="2021-04-05T13:13:25.701" v="6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2D1DC6F-749D-AA4C-AFDD-7A6BFAEABFAD}" dt="2021-04-05T13:13:25.701" v="6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2D1DC6F-749D-AA4C-AFDD-7A6BFAEABFAD}" dt="2021-04-05T13:14:10.754" v="136" actId="313"/>
        <pc:sldMkLst>
          <pc:docMk/>
          <pc:sldMk cId="2374057061" sldId="498"/>
        </pc:sldMkLst>
        <pc:spChg chg="mod">
          <ac:chgData name="Khattab, Sherif" userId="c83b1e15-36f3-4f46-aceb-05aac24c545e" providerId="ADAL" clId="{A2D1DC6F-749D-AA4C-AFDD-7A6BFAEABFAD}" dt="2021-04-05T13:14:10.754" v="136" actId="313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2D1DC6F-749D-AA4C-AFDD-7A6BFAEABFAD}" dt="2021-04-05T13:13:33.484" v="64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A2D1DC6F-749D-AA4C-AFDD-7A6BFAEABFAD}" dt="2021-04-05T13:13:33.484" v="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2D1DC6F-749D-AA4C-AFDD-7A6BFAEABFAD}" dt="2021-04-05T13:16:46.567" v="2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2D1DC6F-749D-AA4C-AFDD-7A6BFAEABFAD}" dt="2021-04-05T13:16:46.567" v="219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C57F5527-23F5-451C-8858-8B072BD6003A}"/>
    <pc:docChg chg="delSld">
      <pc:chgData name="Khattab, Sherif" userId="c83b1e15-36f3-4f46-aceb-05aac24c545e" providerId="ADAL" clId="{C57F5527-23F5-451C-8858-8B072BD6003A}" dt="2022-04-11T15:29:51.201" v="0" actId="2696"/>
      <pc:docMkLst>
        <pc:docMk/>
      </pc:docMkLst>
      <pc:sldChg chg="del">
        <pc:chgData name="Khattab, Sherif" userId="c83b1e15-36f3-4f46-aceb-05aac24c545e" providerId="ADAL" clId="{C57F5527-23F5-451C-8858-8B072BD6003A}" dt="2022-04-11T15:29:51.201" v="0" actId="2696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C57F5527-23F5-451C-8858-8B072BD6003A}" dt="2022-04-11T15:29:51.201" v="0" actId="2696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C57F5527-23F5-451C-8858-8B072BD6003A}" dt="2022-04-11T15:29:51.201" v="0" actId="2696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C57F5527-23F5-451C-8858-8B072BD6003A}" dt="2022-04-11T15:29:51.201" v="0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C57F5527-23F5-451C-8858-8B072BD6003A}" dt="2022-04-11T15:29:51.201" v="0" actId="2696"/>
        <pc:sldMkLst>
          <pc:docMk/>
          <pc:sldMk cId="2829444329" sldId="302"/>
        </pc:sldMkLst>
      </pc:sldChg>
      <pc:sldChg chg="del">
        <pc:chgData name="Khattab, Sherif" userId="c83b1e15-36f3-4f46-aceb-05aac24c545e" providerId="ADAL" clId="{C57F5527-23F5-451C-8858-8B072BD6003A}" dt="2022-04-11T15:29:51.201" v="0" actId="2696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C57F5527-23F5-451C-8858-8B072BD6003A}" dt="2022-04-11T15:29:51.201" v="0" actId="2696"/>
        <pc:sldMkLst>
          <pc:docMk/>
          <pc:sldMk cId="1792735718" sldId="304"/>
        </pc:sldMkLst>
      </pc:sldChg>
      <pc:sldChg chg="del">
        <pc:chgData name="Khattab, Sherif" userId="c83b1e15-36f3-4f46-aceb-05aac24c545e" providerId="ADAL" clId="{C57F5527-23F5-451C-8858-8B072BD6003A}" dt="2022-04-11T15:29:51.201" v="0" actId="2696"/>
        <pc:sldMkLst>
          <pc:docMk/>
          <pc:sldMk cId="3642509351" sldId="305"/>
        </pc:sldMkLst>
      </pc:sldChg>
      <pc:sldChg chg="del">
        <pc:chgData name="Khattab, Sherif" userId="c83b1e15-36f3-4f46-aceb-05aac24c545e" providerId="ADAL" clId="{C57F5527-23F5-451C-8858-8B072BD6003A}" dt="2022-04-11T15:29:51.201" v="0" actId="2696"/>
        <pc:sldMkLst>
          <pc:docMk/>
          <pc:sldMk cId="1900921563" sldId="306"/>
        </pc:sldMkLst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Sherif Khattab" userId="c83b1e15-36f3-4f46-aceb-05aac24c545e" providerId="ADAL" clId="{313F5327-A735-4096-B633-3EB95075E6AB}"/>
    <pc:docChg chg="undo custSel addSld modSld">
      <pc:chgData name="Sherif Khattab" userId="c83b1e15-36f3-4f46-aceb-05aac24c545e" providerId="ADAL" clId="{313F5327-A735-4096-B633-3EB95075E6AB}" dt="2021-03-23T13:43:00.328" v="186" actId="1076"/>
      <pc:docMkLst>
        <pc:docMk/>
      </pc:docMkLst>
      <pc:sldChg chg="modSp mod">
        <pc:chgData name="Sherif Khattab" userId="c83b1e15-36f3-4f46-aceb-05aac24c545e" providerId="ADAL" clId="{313F5327-A735-4096-B633-3EB95075E6AB}" dt="2021-03-23T13:37:20.134" v="1" actId="1076"/>
        <pc:sldMkLst>
          <pc:docMk/>
          <pc:sldMk cId="1411193010" sldId="362"/>
        </pc:sldMkLst>
        <pc:grpChg chg="mod">
          <ac:chgData name="Sherif Khattab" userId="c83b1e15-36f3-4f46-aceb-05aac24c545e" providerId="ADAL" clId="{313F5327-A735-4096-B633-3EB95075E6AB}" dt="2021-03-23T13:37:20.134" v="1" actId="1076"/>
          <ac:grpSpMkLst>
            <pc:docMk/>
            <pc:sldMk cId="1411193010" sldId="362"/>
            <ac:grpSpMk id="228" creationId="{00000000-0000-0000-0000-000000000000}"/>
          </ac:grpSpMkLst>
        </pc:grp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39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0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2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3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5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6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8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9" creationId="{00000000-0000-0000-0000-000000000000}"/>
          </ac:cxnSpMkLst>
        </pc:cxnChg>
      </pc:sldChg>
      <pc:sldChg chg="addSp modSp new mod">
        <pc:chgData name="Sherif Khattab" userId="c83b1e15-36f3-4f46-aceb-05aac24c545e" providerId="ADAL" clId="{313F5327-A735-4096-B633-3EB95075E6AB}" dt="2021-03-23T13:40:28.512" v="26" actId="1076"/>
        <pc:sldMkLst>
          <pc:docMk/>
          <pc:sldMk cId="3708391639" sldId="1862"/>
        </pc:sldMkLst>
        <pc:spChg chg="mod">
          <ac:chgData name="Sherif Khattab" userId="c83b1e15-36f3-4f46-aceb-05aac24c545e" providerId="ADAL" clId="{313F5327-A735-4096-B633-3EB95075E6AB}" dt="2021-03-23T13:40:23.433" v="23" actId="20577"/>
          <ac:spMkLst>
            <pc:docMk/>
            <pc:sldMk cId="3708391639" sldId="1862"/>
            <ac:spMk id="2" creationId="{99B29C86-15D6-4DC2-AA84-7D43043050AD}"/>
          </ac:spMkLst>
        </pc:spChg>
        <pc:picChg chg="add mod">
          <ac:chgData name="Sherif Khattab" userId="c83b1e15-36f3-4f46-aceb-05aac24c545e" providerId="ADAL" clId="{313F5327-A735-4096-B633-3EB95075E6AB}" dt="2021-03-23T13:40:28.512" v="26" actId="1076"/>
          <ac:picMkLst>
            <pc:docMk/>
            <pc:sldMk cId="3708391639" sldId="1862"/>
            <ac:picMk id="7" creationId="{AD5689B2-8265-49D2-8657-EFC24B1F4411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07.455" v="91" actId="1076"/>
        <pc:sldMkLst>
          <pc:docMk/>
          <pc:sldMk cId="1037760999" sldId="1863"/>
        </pc:sldMkLst>
        <pc:spChg chg="mod">
          <ac:chgData name="Sherif Khattab" userId="c83b1e15-36f3-4f46-aceb-05aac24c545e" providerId="ADAL" clId="{313F5327-A735-4096-B633-3EB95075E6AB}" dt="2021-03-23T13:41:01.857" v="87" actId="27636"/>
          <ac:spMkLst>
            <pc:docMk/>
            <pc:sldMk cId="1037760999" sldId="1863"/>
            <ac:spMk id="2" creationId="{FC8A9F63-9D47-40FF-9E8E-981DC703749E}"/>
          </ac:spMkLst>
        </pc:spChg>
        <pc:picChg chg="add mod">
          <ac:chgData name="Sherif Khattab" userId="c83b1e15-36f3-4f46-aceb-05aac24c545e" providerId="ADAL" clId="{313F5327-A735-4096-B633-3EB95075E6AB}" dt="2021-03-23T13:41:07.455" v="91" actId="1076"/>
          <ac:picMkLst>
            <pc:docMk/>
            <pc:sldMk cId="1037760999" sldId="1863"/>
            <ac:picMk id="7" creationId="{655A5191-B82B-4DF3-AD17-DBC1D6C35E63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37.919" v="140" actId="1076"/>
        <pc:sldMkLst>
          <pc:docMk/>
          <pc:sldMk cId="1548705591" sldId="1864"/>
        </pc:sldMkLst>
        <pc:spChg chg="mod">
          <ac:chgData name="Sherif Khattab" userId="c83b1e15-36f3-4f46-aceb-05aac24c545e" providerId="ADAL" clId="{313F5327-A735-4096-B633-3EB95075E6AB}" dt="2021-03-23T13:41:32.985" v="137" actId="20577"/>
          <ac:spMkLst>
            <pc:docMk/>
            <pc:sldMk cId="1548705591" sldId="1864"/>
            <ac:spMk id="2" creationId="{17B70D5E-EC98-4DBD-9551-1D9130A3BF9C}"/>
          </ac:spMkLst>
        </pc:spChg>
        <pc:picChg chg="add mod">
          <ac:chgData name="Sherif Khattab" userId="c83b1e15-36f3-4f46-aceb-05aac24c545e" providerId="ADAL" clId="{313F5327-A735-4096-B633-3EB95075E6AB}" dt="2021-03-23T13:41:37.919" v="140" actId="1076"/>
          <ac:picMkLst>
            <pc:docMk/>
            <pc:sldMk cId="1548705591" sldId="1864"/>
            <ac:picMk id="7" creationId="{644779BC-38F3-4E38-8D15-9C90573C34EF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2:18.276" v="158" actId="1076"/>
        <pc:sldMkLst>
          <pc:docMk/>
          <pc:sldMk cId="137841849" sldId="1865"/>
        </pc:sldMkLst>
        <pc:spChg chg="mod">
          <ac:chgData name="Sherif Khattab" userId="c83b1e15-36f3-4f46-aceb-05aac24c545e" providerId="ADAL" clId="{313F5327-A735-4096-B633-3EB95075E6AB}" dt="2021-03-23T13:42:09.646" v="153" actId="20577"/>
          <ac:spMkLst>
            <pc:docMk/>
            <pc:sldMk cId="137841849" sldId="1865"/>
            <ac:spMk id="3" creationId="{8A39D6D7-F275-4662-807C-BB9D0FDB5194}"/>
          </ac:spMkLst>
        </pc:spChg>
        <pc:picChg chg="add mod">
          <ac:chgData name="Sherif Khattab" userId="c83b1e15-36f3-4f46-aceb-05aac24c545e" providerId="ADAL" clId="{313F5327-A735-4096-B633-3EB95075E6AB}" dt="2021-03-23T13:42:18.276" v="158" actId="1076"/>
          <ac:picMkLst>
            <pc:docMk/>
            <pc:sldMk cId="137841849" sldId="1865"/>
            <ac:picMk id="6" creationId="{505FD3CD-F3C7-4A7D-9D0F-2E686B10C46E}"/>
          </ac:picMkLst>
        </pc:picChg>
      </pc:sldChg>
      <pc:sldChg chg="addSp delSp modSp new mod">
        <pc:chgData name="Sherif Khattab" userId="c83b1e15-36f3-4f46-aceb-05aac24c545e" providerId="ADAL" clId="{313F5327-A735-4096-B633-3EB95075E6AB}" dt="2021-03-23T13:43:00.328" v="186" actId="1076"/>
        <pc:sldMkLst>
          <pc:docMk/>
          <pc:sldMk cId="2705275168" sldId="1866"/>
        </pc:sldMkLst>
        <pc:spChg chg="mod">
          <ac:chgData name="Sherif Khattab" userId="c83b1e15-36f3-4f46-aceb-05aac24c545e" providerId="ADAL" clId="{313F5327-A735-4096-B633-3EB95075E6AB}" dt="2021-03-23T13:42:41.956" v="180" actId="20577"/>
          <ac:spMkLst>
            <pc:docMk/>
            <pc:sldMk cId="2705275168" sldId="1866"/>
            <ac:spMk id="3" creationId="{5B1DA9F0-4F55-4773-9055-6992244EAA60}"/>
          </ac:spMkLst>
        </pc:spChg>
        <pc:picChg chg="add mod">
          <ac:chgData name="Sherif Khattab" userId="c83b1e15-36f3-4f46-aceb-05aac24c545e" providerId="ADAL" clId="{313F5327-A735-4096-B633-3EB95075E6AB}" dt="2021-03-23T13:43:00.328" v="186" actId="1076"/>
          <ac:picMkLst>
            <pc:docMk/>
            <pc:sldMk cId="2705275168" sldId="1866"/>
            <ac:picMk id="7" creationId="{C4128050-C620-4AC8-8CFD-8C78431C8917}"/>
          </ac:picMkLst>
        </pc:picChg>
        <pc:inkChg chg="add del">
          <ac:chgData name="Sherif Khattab" userId="c83b1e15-36f3-4f46-aceb-05aac24c545e" providerId="ADAL" clId="{313F5327-A735-4096-B633-3EB95075E6AB}" dt="2021-03-23T13:42:46.207" v="182"/>
          <ac:inkMkLst>
            <pc:docMk/>
            <pc:sldMk cId="2705275168" sldId="1866"/>
            <ac:inkMk id="5" creationId="{638456EE-8BDD-4BA3-84F3-D02B8A5ADF4F}"/>
          </ac:inkMkLst>
        </pc:inkChg>
      </pc:sld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  <pc:docChgLst>
    <pc:chgData name="Khattab, Sherif" userId="c83b1e15-36f3-4f46-aceb-05aac24c545e" providerId="ADAL" clId="{54F986D8-41D8-3B42-8719-0F483F117E57}"/>
    <pc:docChg chg="custSel addSld delSld modSld delMainMaster">
      <pc:chgData name="Khattab, Sherif" userId="c83b1e15-36f3-4f46-aceb-05aac24c545e" providerId="ADAL" clId="{54F986D8-41D8-3B42-8719-0F483F117E57}" dt="2021-03-17T03:03:42.305" v="399" actId="6549"/>
      <pc:docMkLst>
        <pc:docMk/>
      </pc:docMkLst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349301207" sldId="25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749778597" sldId="25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1113072" sldId="26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233105404" sldId="26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8447587" sldId="26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111850741" sldId="26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781716069" sldId="26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76379693" sldId="26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071823284" sldId="26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55261078" sldId="26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01406084" sldId="26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47516844" sldId="26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476061750" sldId="27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57790902" sldId="27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18543134" sldId="27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91998312" sldId="27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133318755" sldId="27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11520778" sldId="27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3655457" sldId="27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53995854" sldId="27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11935394" sldId="27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064182818" sldId="28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76984094" sldId="28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94116939" sldId="28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5182169" sldId="28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2037418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1440920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52522334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196448180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9733662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51242989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82139312" sldId="29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71041330" sldId="29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2291377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825509799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8458805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91321432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8740281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009510567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80921927" sldId="29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7522358" sldId="29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36620482" sldId="29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60006426" sldId="296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38012098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44089221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598887398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433095069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32319976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25662715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5008061" sldId="30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876534842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508564980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08005592" sldId="30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09658518" sldId="301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166350125" sldId="30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0150140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019448516" sldId="30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65079199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231259612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263628828" sldId="304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401192475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51108038" sldId="30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164319736" sldId="30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76225699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259635990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39788530" sldId="30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964485428" sldId="30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939769635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07544289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222995726" sldId="30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9714913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913441052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9382818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52642486" sldId="31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28612903" sldId="31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78281366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1783555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65173549" sldId="31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66432892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55993884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835532528" sldId="31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6639823" sldId="318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21323914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933686989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55696417" sldId="32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02125467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458808876" sldId="32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67057207" sldId="32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7620265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713816456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2446433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28085501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82007087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10277558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973201184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90090520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074588450" sldId="35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308784029" sldId="35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7240708" sldId="35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556503250" sldId="35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0981857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150585913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74647697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805877829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252013" sldId="35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676855387" sldId="35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0012264" sldId="35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84669175" sldId="35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7456867" sldId="35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31613491" sldId="35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89402772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88983448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58041018" sldId="36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1042058" sldId="36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11193010" sldId="36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479681100" sldId="36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68692519" sldId="36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540294490" sldId="36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053954620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624323223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06730505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77013313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73571663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20444454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25873874" sldId="36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002343585" sldId="36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15223262" sldId="36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54F986D8-41D8-3B42-8719-0F483F117E57}" dt="2021-03-17T02:53:15.562" v="31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54F986D8-41D8-3B42-8719-0F483F117E57}" dt="2021-03-17T02:53:15.562" v="31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54F986D8-41D8-3B42-8719-0F483F117E57}" dt="2021-03-17T02:53:52.314" v="3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54F986D8-41D8-3B42-8719-0F483F117E57}" dt="2021-03-17T02:53:52.314" v="3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54F986D8-41D8-3B42-8719-0F483F117E57}" dt="2021-03-17T03:03:35.437" v="396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54F986D8-41D8-3B42-8719-0F483F117E57}" dt="2021-03-17T03:03:35.437" v="396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54F986D8-41D8-3B42-8719-0F483F117E57}" dt="2021-03-17T02:57:55.371" v="20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54F986D8-41D8-3B42-8719-0F483F117E57}" dt="2021-03-17T02:57:55.371" v="20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54F986D8-41D8-3B42-8719-0F483F117E57}" dt="2021-03-17T03:03:42.305" v="399" actId="6549"/>
        <pc:sldMkLst>
          <pc:docMk/>
          <pc:sldMk cId="294195459" sldId="1861"/>
        </pc:sldMkLst>
        <pc:spChg chg="mod">
          <ac:chgData name="Khattab, Sherif" userId="c83b1e15-36f3-4f46-aceb-05aac24c545e" providerId="ADAL" clId="{54F986D8-41D8-3B42-8719-0F483F117E57}" dt="2021-03-17T03:03:42.305" v="399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54F986D8-41D8-3B42-8719-0F483F117E57}" dt="2021-03-17T02:54:54.611" v="115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Khattab, Sherif" userId="c83b1e15-36f3-4f46-aceb-05aac24c545e" providerId="ADAL" clId="{742F4475-D175-A74D-B219-396A8F6B7AC3}"/>
    <pc:docChg chg="undo custSel delSld modSld modMainMaster">
      <pc:chgData name="Khattab, Sherif" userId="c83b1e15-36f3-4f46-aceb-05aac24c545e" providerId="ADAL" clId="{742F4475-D175-A74D-B219-396A8F6B7AC3}" dt="2021-03-22T00:43:30.354" v="262"/>
      <pc:docMkLst>
        <pc:docMk/>
      </pc:docMkLst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3505924664" sldId="286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565854543" sldId="287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420374184" sldId="288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4196448180" sldId="289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809733662" sldId="290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71041330" sldId="291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825509799" sldId="292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84588057" sldId="293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009510567" sldId="294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880921927" sldId="295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736620482" sldId="296"/>
        </pc:sldMkLst>
      </pc:sldChg>
      <pc:sldChg chg="modSp mod">
        <pc:chgData name="Khattab, Sherif" userId="c83b1e15-36f3-4f46-aceb-05aac24c545e" providerId="ADAL" clId="{742F4475-D175-A74D-B219-396A8F6B7AC3}" dt="2021-03-22T00:34:47.238" v="2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42F4475-D175-A74D-B219-396A8F6B7AC3}" dt="2021-03-22T00:34:47.238" v="2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742F4475-D175-A74D-B219-396A8F6B7AC3}" dt="2021-03-22T00:35:06.316" v="3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742F4475-D175-A74D-B219-396A8F6B7AC3}" dt="2021-03-22T00:35:06.316" v="3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addSp delSp modSp mod modAnim">
        <pc:chgData name="Khattab, Sherif" userId="c83b1e15-36f3-4f46-aceb-05aac24c545e" providerId="ADAL" clId="{742F4475-D175-A74D-B219-396A8F6B7AC3}" dt="2021-03-22T00:43:17.874" v="258"/>
        <pc:sldMkLst>
          <pc:docMk/>
          <pc:sldMk cId="2823856332" sldId="499"/>
        </pc:sldMkLst>
        <pc:spChg chg="mod">
          <ac:chgData name="Khattab, Sherif" userId="c83b1e15-36f3-4f46-aceb-05aac24c545e" providerId="ADAL" clId="{742F4475-D175-A74D-B219-396A8F6B7AC3}" dt="2021-03-22T00:43:03.924" v="255" actId="6549"/>
          <ac:spMkLst>
            <pc:docMk/>
            <pc:sldMk cId="2823856332" sldId="499"/>
            <ac:spMk id="3" creationId="{E1064C43-9078-4C76-A016-C8AE45AE9774}"/>
          </ac:spMkLst>
        </pc:spChg>
        <pc:picChg chg="add del mod">
          <ac:chgData name="Khattab, Sherif" userId="c83b1e15-36f3-4f46-aceb-05aac24c545e" providerId="ADAL" clId="{742F4475-D175-A74D-B219-396A8F6B7AC3}" dt="2021-03-22T00:38:04.909" v="83"/>
          <ac:picMkLst>
            <pc:docMk/>
            <pc:sldMk cId="2823856332" sldId="499"/>
            <ac:picMk id="6" creationId="{08C8DBB1-D679-8E47-BB8C-820173408932}"/>
          </ac:picMkLst>
        </pc:picChg>
      </pc:sldChg>
      <pc:sldChg chg="modSp mod">
        <pc:chgData name="Khattab, Sherif" userId="c83b1e15-36f3-4f46-aceb-05aac24c545e" providerId="ADAL" clId="{742F4475-D175-A74D-B219-396A8F6B7AC3}" dt="2021-03-22T00:35:28.083" v="4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742F4475-D175-A74D-B219-396A8F6B7AC3}" dt="2021-03-22T00:35:28.083" v="4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742F4475-D175-A74D-B219-396A8F6B7AC3}" dt="2021-03-22T00:43:30.354" v="262"/>
        <pc:sldMkLst>
          <pc:docMk/>
          <pc:sldMk cId="294195459" sldId="1861"/>
        </pc:sldMkLst>
        <pc:spChg chg="mod">
          <ac:chgData name="Khattab, Sherif" userId="c83b1e15-36f3-4f46-aceb-05aac24c545e" providerId="ADAL" clId="{742F4475-D175-A74D-B219-396A8F6B7AC3}" dt="2021-03-22T00:43:22.083" v="259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742F4475-D175-A74D-B219-396A8F6B7AC3}" dt="2021-03-22T00:35:13.908" v="40" actId="2696"/>
        <pc:sldMkLst>
          <pc:docMk/>
          <pc:sldMk cId="867595472" sldId="1862"/>
        </pc:sldMkLst>
      </pc:sldChg>
      <pc:sldMasterChg chg="addSp delSp modSp mod modSldLayout">
        <pc:chgData name="Khattab, Sherif" userId="c83b1e15-36f3-4f46-aceb-05aac24c545e" providerId="ADAL" clId="{742F4475-D175-A74D-B219-396A8F6B7AC3}" dt="2021-03-22T00:37:47.970" v="58" actId="478"/>
        <pc:sldMasterMkLst>
          <pc:docMk/>
          <pc:sldMasterMk cId="1853819143" sldId="2147483728"/>
        </pc:sldMasterMkLst>
        <pc:spChg chg="mod">
          <ac:chgData name="Khattab, Sherif" userId="c83b1e15-36f3-4f46-aceb-05aac24c545e" providerId="ADAL" clId="{742F4475-D175-A74D-B219-396A8F6B7AC3}" dt="2021-03-22T00:37:33.586" v="55" actId="207"/>
          <ac:spMkLst>
            <pc:docMk/>
            <pc:sldMasterMk cId="1853819143" sldId="2147483728"/>
            <ac:spMk id="6" creationId="{00000000-0000-0000-0000-000000000000}"/>
          </ac:spMkLst>
        </pc:spChg>
        <pc:picChg chg="add del mod">
          <ac:chgData name="Khattab, Sherif" userId="c83b1e15-36f3-4f46-aceb-05aac24c545e" providerId="ADAL" clId="{742F4475-D175-A74D-B219-396A8F6B7AC3}" dt="2021-03-22T00:37:36.160" v="57" actId="478"/>
          <ac:picMkLst>
            <pc:docMk/>
            <pc:sldMasterMk cId="1853819143" sldId="2147483728"/>
            <ac:picMk id="10" creationId="{19AD8041-6F5E-4C42-A8C0-8985B2798DA7}"/>
          </ac:picMkLst>
        </pc:picChg>
        <pc:sldLayoutChg chg="addSp delSp modSp">
          <pc:chgData name="Khattab, Sherif" userId="c83b1e15-36f3-4f46-aceb-05aac24c545e" providerId="ADAL" clId="{742F4475-D175-A74D-B219-396A8F6B7AC3}" dt="2021-03-22T00:37:47.970" v="58" actId="478"/>
          <pc:sldLayoutMkLst>
            <pc:docMk/>
            <pc:sldMasterMk cId="1853819143" sldId="2147483728"/>
            <pc:sldLayoutMk cId="1510466410" sldId="2147483730"/>
          </pc:sldLayoutMkLst>
          <pc:picChg chg="add del mod">
            <ac:chgData name="Khattab, Sherif" userId="c83b1e15-36f3-4f46-aceb-05aac24c545e" providerId="ADAL" clId="{742F4475-D175-A74D-B219-396A8F6B7AC3}" dt="2021-03-22T00:37:47.970" v="58" actId="478"/>
            <ac:picMkLst>
              <pc:docMk/>
              <pc:sldMasterMk cId="1853819143" sldId="2147483728"/>
              <pc:sldLayoutMk cId="1510466410" sldId="2147483730"/>
              <ac:picMk id="5" creationId="{3C9B5B56-C3C8-D046-AA3B-D68BF11C0705}"/>
            </ac:picMkLst>
          </pc:picChg>
        </pc:sldLayoutChg>
      </pc:sldMasterChg>
    </pc:docChg>
  </pc:docChgLst>
  <pc:docChgLst>
    <pc:chgData name="Sherif Khattab" userId="c83b1e15-36f3-4f46-aceb-05aac24c545e" providerId="ADAL" clId="{6AFC32D7-D443-4DF6-B99D-450E0E8CDB1F}"/>
    <pc:docChg chg="modSld">
      <pc:chgData name="Sherif Khattab" userId="c83b1e15-36f3-4f46-aceb-05aac24c545e" providerId="ADAL" clId="{6AFC32D7-D443-4DF6-B99D-450E0E8CDB1F}" dt="2021-03-29T14:59:03.289" v="19" actId="20577"/>
      <pc:docMkLst>
        <pc:docMk/>
      </pc:docMkLst>
      <pc:sldChg chg="modSp">
        <pc:chgData name="Sherif Khattab" userId="c83b1e15-36f3-4f46-aceb-05aac24c545e" providerId="ADAL" clId="{6AFC32D7-D443-4DF6-B99D-450E0E8CDB1F}" dt="2021-03-29T14:59:03.289" v="19" actId="20577"/>
        <pc:sldMkLst>
          <pc:docMk/>
          <pc:sldMk cId="913441052" sldId="310"/>
        </pc:sldMkLst>
        <pc:spChg chg="mod">
          <ac:chgData name="Sherif Khattab" userId="c83b1e15-36f3-4f46-aceb-05aac24c545e" providerId="ADAL" clId="{6AFC32D7-D443-4DF6-B99D-450E0E8CDB1F}" dt="2021-03-29T14:56:55.578" v="3" actId="20577"/>
          <ac:spMkLst>
            <pc:docMk/>
            <pc:sldMk cId="913441052" sldId="310"/>
            <ac:spMk id="67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23.585" v="7" actId="20577"/>
          <ac:spMkLst>
            <pc:docMk/>
            <pc:sldMk cId="913441052" sldId="310"/>
            <ac:spMk id="68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49.623" v="11" actId="20577"/>
          <ac:spMkLst>
            <pc:docMk/>
            <pc:sldMk cId="913441052" sldId="310"/>
            <ac:spMk id="69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8:32.466" v="15" actId="20577"/>
          <ac:spMkLst>
            <pc:docMk/>
            <pc:sldMk cId="913441052" sldId="310"/>
            <ac:spMk id="70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9:03.289" v="19" actId="20577"/>
          <ac:spMkLst>
            <pc:docMk/>
            <pc:sldMk cId="913441052" sldId="310"/>
            <ac:spMk id="72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AE7DD75C-C31F-684C-A328-CA74ECD6330A}"/>
    <pc:docChg chg="undo custSel addSld delSld modSld">
      <pc:chgData name="Khattab, Sherif" userId="c83b1e15-36f3-4f46-aceb-05aac24c545e" providerId="ADAL" clId="{AE7DD75C-C31F-684C-A328-CA74ECD6330A}" dt="2021-03-10T14:15:02.900" v="280"/>
      <pc:docMkLst>
        <pc:docMk/>
      </pc:docMkLst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68578012" sldId="258"/>
        </pc:sldMkLst>
      </pc:sldChg>
      <pc:sldChg chg="modSp add mod">
        <pc:chgData name="Khattab, Sherif" userId="c83b1e15-36f3-4f46-aceb-05aac24c545e" providerId="ADAL" clId="{AE7DD75C-C31F-684C-A328-CA74ECD6330A}" dt="2021-03-10T14:02:42.260" v="41" actId="122"/>
        <pc:sldMkLst>
          <pc:docMk/>
          <pc:sldMk cId="3349301207" sldId="258"/>
        </pc:sldMkLst>
        <pc:spChg chg="mod">
          <ac:chgData name="Khattab, Sherif" userId="c83b1e15-36f3-4f46-aceb-05aac24c545e" providerId="ADAL" clId="{AE7DD75C-C31F-684C-A328-CA74ECD6330A}" dt="2021-03-10T14:02:42.260" v="41" actId="122"/>
          <ac:spMkLst>
            <pc:docMk/>
            <pc:sldMk cId="3349301207" sldId="258"/>
            <ac:spMk id="43" creationId="{00000000-0000-0000-0000-000000000000}"/>
          </ac:spMkLst>
        </pc:spChg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749778597" sldId="25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78857801" sldId="25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1113072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03699817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77698464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23310540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8447587" sldId="26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135377471" sldId="26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111850741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55943597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02186821" sldId="26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781716069" sldId="26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919127577" sldId="26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76379693" sldId="26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617672674" sldId="26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071823284" sldId="26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882524191" sldId="26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55261078" sldId="26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811552222" sldId="26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701406084" sldId="26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641991849" sldId="26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47516844" sldId="26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497601909" sldId="27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476061750" sldId="27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246836476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57790902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18543134" sldId="27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00802790" sldId="27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91998312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772511961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90737872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133318755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11520778" sldId="27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417456909" sldId="27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3655457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772552625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33832143" sldId="27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53995854" sldId="27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21411538" sldId="27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11935394" sldId="27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27151516" sldId="27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62612646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064182818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76984094" sldId="281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02006805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989359202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94253927" sldId="28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381012079" sldId="283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91873000" sldId="28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94116939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33271441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549475221" sldId="28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5182169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304881813" sldId="28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505924664" sldId="28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35936430" sldId="28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71186739" sldId="28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65854543" sldId="28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391294920" sldId="287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56732566" sldId="288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520448114" sldId="28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34331292" sldId="290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783626647" sldId="29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237454185" sldId="29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38941203" sldId="29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731882681" sldId="294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1243642" sldId="29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22206788" sldId="29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56178792" sldId="297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3732319976" sldId="299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2876534842" sldId="300"/>
        </pc:sldMkLst>
      </pc:sldChg>
      <pc:sldChg chg="modSp mod">
        <pc:chgData name="Khattab, Sherif" userId="c83b1e15-36f3-4f46-aceb-05aac24c545e" providerId="ADAL" clId="{AE7DD75C-C31F-684C-A328-CA74ECD6330A}" dt="2021-03-10T13:51:36.036" v="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E7DD75C-C31F-684C-A328-CA74ECD6330A}" dt="2021-03-10T13:51:36.036" v="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E7DD75C-C31F-684C-A328-CA74ECD6330A}" dt="2021-03-10T13:59:54.797" v="1"/>
        <pc:sldMkLst>
          <pc:docMk/>
          <pc:sldMk cId="2374057061" sldId="498"/>
        </pc:sldMkLst>
        <pc:spChg chg="mod">
          <ac:chgData name="Khattab, Sherif" userId="c83b1e15-36f3-4f46-aceb-05aac24c545e" providerId="ADAL" clId="{AE7DD75C-C31F-684C-A328-CA74ECD6330A}" dt="2021-03-10T13:59:54.797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addAnim delAnim modAnim">
        <pc:chgData name="Khattab, Sherif" userId="c83b1e15-36f3-4f46-aceb-05aac24c545e" providerId="ADAL" clId="{AE7DD75C-C31F-684C-A328-CA74ECD6330A}" dt="2021-03-10T14:14:55.523" v="278"/>
        <pc:sldMkLst>
          <pc:docMk/>
          <pc:sldMk cId="2823856332" sldId="499"/>
        </pc:sldMkLst>
        <pc:spChg chg="mod">
          <ac:chgData name="Khattab, Sherif" userId="c83b1e15-36f3-4f46-aceb-05aac24c545e" providerId="ADAL" clId="{AE7DD75C-C31F-684C-A328-CA74ECD6330A}" dt="2021-03-10T14:09:55.787" v="270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AE7DD75C-C31F-684C-A328-CA74ECD6330A}" dt="2021-03-10T14:09:49.457" v="26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E7DD75C-C31F-684C-A328-CA74ECD6330A}" dt="2021-03-10T14:00:10.572" v="2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E7DD75C-C31F-684C-A328-CA74ECD6330A}" dt="2021-03-10T14:00:10.572" v="2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 modAnim">
        <pc:chgData name="Khattab, Sherif" userId="c83b1e15-36f3-4f46-aceb-05aac24c545e" providerId="ADAL" clId="{AE7DD75C-C31F-684C-A328-CA74ECD6330A}" dt="2021-03-10T14:15:02.900" v="280"/>
        <pc:sldMkLst>
          <pc:docMk/>
          <pc:sldMk cId="294195459" sldId="1861"/>
        </pc:sldMkLst>
        <pc:spChg chg="mod">
          <ac:chgData name="Khattab, Sherif" userId="c83b1e15-36f3-4f46-aceb-05aac24c545e" providerId="ADAL" clId="{AE7DD75C-C31F-684C-A328-CA74ECD6330A}" dt="2021-03-10T14:10:10.710" v="275" actId="20577"/>
          <ac:spMkLst>
            <pc:docMk/>
            <pc:sldMk cId="294195459" sldId="1861"/>
            <ac:spMk id="2" creationId="{16CB6F34-0C1D-5445-B7E8-6546C42A07E0}"/>
          </ac:spMkLst>
        </pc:spChg>
        <pc:spChg chg="mod">
          <ac:chgData name="Khattab, Sherif" userId="c83b1e15-36f3-4f46-aceb-05aac24c545e" providerId="ADAL" clId="{AE7DD75C-C31F-684C-A328-CA74ECD6330A}" dt="2021-03-10T14:10:03.174" v="272"/>
          <ac:spMkLst>
            <pc:docMk/>
            <pc:sldMk cId="294195459" sldId="1861"/>
            <ac:spMk id="3" creationId="{346842F3-3C19-C142-A1C8-F0116B6B7048}"/>
          </ac:spMkLst>
        </pc:spChg>
      </pc:sldChg>
    </pc:docChg>
  </pc:docChgLst>
  <pc:docChgLst>
    <pc:chgData name="Khattab, Sherif" userId="c83b1e15-36f3-4f46-aceb-05aac24c545e" providerId="ADAL" clId="{69FEAAB5-A0EE-354C-A3DB-8B14349CBC8D}"/>
    <pc:docChg chg="custSel addSld delSld modSld">
      <pc:chgData name="Khattab, Sherif" userId="c83b1e15-36f3-4f46-aceb-05aac24c545e" providerId="ADAL" clId="{69FEAAB5-A0EE-354C-A3DB-8B14349CBC8D}" dt="2021-03-08T17:08:57.273" v="456" actId="2696"/>
      <pc:docMkLst>
        <pc:docMk/>
      </pc:docMkLst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038690732" sldId="25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4114396763" sldId="25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548519257" sldId="26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182164892" sldId="261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148140160" sldId="262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9085927" sldId="263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17434728" sldId="264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900722422" sldId="265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01655546" sldId="266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7382172" sldId="267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6379280" sldId="26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5361259" sldId="26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943686169" sldId="27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473750578" sldId="2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543100911" sldId="278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821614231" sldId="279"/>
        </pc:sldMkLst>
      </pc:sldChg>
      <pc:sldChg chg="modSp mod modNotesTx">
        <pc:chgData name="Khattab, Sherif" userId="c83b1e15-36f3-4f46-aceb-05aac24c545e" providerId="ADAL" clId="{69FEAAB5-A0EE-354C-A3DB-8B14349CBC8D}" dt="2021-03-08T13:34:03.642" v="162" actId="20577"/>
        <pc:sldMkLst>
          <pc:docMk/>
          <pc:sldMk cId="1118126329" sldId="280"/>
        </pc:sldMkLst>
        <pc:spChg chg="mod">
          <ac:chgData name="Khattab, Sherif" userId="c83b1e15-36f3-4f46-aceb-05aac24c545e" providerId="ADAL" clId="{69FEAAB5-A0EE-354C-A3DB-8B14349CBC8D}" dt="2021-03-08T13:33:54.048" v="158" actId="404"/>
          <ac:spMkLst>
            <pc:docMk/>
            <pc:sldMk cId="1118126329" sldId="280"/>
            <ac:spMk id="256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22.473" v="166" actId="404"/>
        <pc:sldMkLst>
          <pc:docMk/>
          <pc:sldMk cId="403657541" sldId="282"/>
        </pc:sldMkLst>
        <pc:spChg chg="mod">
          <ac:chgData name="Khattab, Sherif" userId="c83b1e15-36f3-4f46-aceb-05aac24c545e" providerId="ADAL" clId="{69FEAAB5-A0EE-354C-A3DB-8B14349CBC8D}" dt="2021-03-08T13:34:22.473" v="166" actId="404"/>
          <ac:spMkLst>
            <pc:docMk/>
            <pc:sldMk cId="403657541" sldId="282"/>
            <ac:spMk id="273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43.384" v="168" actId="404"/>
        <pc:sldMkLst>
          <pc:docMk/>
          <pc:sldMk cId="334331292" sldId="290"/>
        </pc:sldMkLst>
        <pc:spChg chg="mod">
          <ac:chgData name="Khattab, Sherif" userId="c83b1e15-36f3-4f46-aceb-05aac24c545e" providerId="ADAL" clId="{69FEAAB5-A0EE-354C-A3DB-8B14349CBC8D}" dt="2021-03-08T13:34:43.384" v="168" actId="404"/>
          <ac:spMkLst>
            <pc:docMk/>
            <pc:sldMk cId="334331292" sldId="290"/>
            <ac:spMk id="462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1.502" v="171" actId="404"/>
        <pc:sldMkLst>
          <pc:docMk/>
          <pc:sldMk cId="783626647" sldId="291"/>
        </pc:sldMkLst>
        <pc:spChg chg="mod">
          <ac:chgData name="Khattab, Sherif" userId="c83b1e15-36f3-4f46-aceb-05aac24c545e" providerId="ADAL" clId="{69FEAAB5-A0EE-354C-A3DB-8B14349CBC8D}" dt="2021-03-08T13:34:51.502" v="171" actId="404"/>
          <ac:spMkLst>
            <pc:docMk/>
            <pc:sldMk cId="783626647" sldId="291"/>
            <ac:spMk id="469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9.574" v="173" actId="404"/>
        <pc:sldMkLst>
          <pc:docMk/>
          <pc:sldMk cId="2731882681" sldId="294"/>
        </pc:sldMkLst>
        <pc:spChg chg="mod">
          <ac:chgData name="Khattab, Sherif" userId="c83b1e15-36f3-4f46-aceb-05aac24c545e" providerId="ADAL" clId="{69FEAAB5-A0EE-354C-A3DB-8B14349CBC8D}" dt="2021-03-08T13:34:59.574" v="173" actId="404"/>
          <ac:spMkLst>
            <pc:docMk/>
            <pc:sldMk cId="2731882681" sldId="294"/>
            <ac:spMk id="490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5:06.079" v="175" actId="404"/>
        <pc:sldMkLst>
          <pc:docMk/>
          <pc:sldMk cId="281243642" sldId="295"/>
        </pc:sldMkLst>
        <pc:spChg chg="mod">
          <ac:chgData name="Khattab, Sherif" userId="c83b1e15-36f3-4f46-aceb-05aac24c545e" providerId="ADAL" clId="{69FEAAB5-A0EE-354C-A3DB-8B14349CBC8D}" dt="2021-03-08T13:35:06.079" v="175" actId="404"/>
          <ac:spMkLst>
            <pc:docMk/>
            <pc:sldMk cId="281243642" sldId="295"/>
            <ac:spMk id="497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6:12.729" v="178" actId="403"/>
        <pc:sldMkLst>
          <pc:docMk/>
          <pc:sldMk cId="3433095069" sldId="298"/>
        </pc:sldMkLst>
        <pc:spChg chg="mod">
          <ac:chgData name="Khattab, Sherif" userId="c83b1e15-36f3-4f46-aceb-05aac24c545e" providerId="ADAL" clId="{69FEAAB5-A0EE-354C-A3DB-8B14349CBC8D}" dt="2021-03-08T13:36:12.729" v="178" actId="403"/>
          <ac:spMkLst>
            <pc:docMk/>
            <pc:sldMk cId="3433095069" sldId="298"/>
            <ac:spMk id="519" creationId="{00000000-0000-0000-0000-000000000000}"/>
          </ac:spMkLst>
        </pc:spChg>
      </pc:sldChg>
      <pc:sldChg chg="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67448653" sldId="299"/>
        </pc:sldMkLst>
      </pc:sldChg>
      <pc:sldChg chg="modSp del mod">
        <pc:chgData name="Khattab, Sherif" userId="c83b1e15-36f3-4f46-aceb-05aac24c545e" providerId="ADAL" clId="{69FEAAB5-A0EE-354C-A3DB-8B14349CBC8D}" dt="2021-03-08T17:08:57.273" v="456" actId="2696"/>
        <pc:sldMkLst>
          <pc:docMk/>
          <pc:sldMk cId="89067327" sldId="300"/>
        </pc:sldMkLst>
        <pc:spChg chg="mod">
          <ac:chgData name="Khattab, Sherif" userId="c83b1e15-36f3-4f46-aceb-05aac24c545e" providerId="ADAL" clId="{69FEAAB5-A0EE-354C-A3DB-8B14349CBC8D}" dt="2021-03-08T13:36:20.852" v="179" actId="404"/>
          <ac:spMkLst>
            <pc:docMk/>
            <pc:sldMk cId="89067327" sldId="300"/>
            <ac:spMk id="533" creationId="{00000000-0000-0000-0000-000000000000}"/>
          </ac:spMkLst>
        </pc:spChg>
      </pc:sldChg>
      <pc:sldChg chg="delSp mod">
        <pc:chgData name="Khattab, Sherif" userId="c83b1e15-36f3-4f46-aceb-05aac24c545e" providerId="ADAL" clId="{69FEAAB5-A0EE-354C-A3DB-8B14349CBC8D}" dt="2021-03-08T13:34:10.708" v="163" actId="478"/>
        <pc:sldMkLst>
          <pc:docMk/>
          <pc:sldMk cId="1894775455" sldId="405"/>
        </pc:sldMkLst>
        <pc:spChg chg="del">
          <ac:chgData name="Khattab, Sherif" userId="c83b1e15-36f3-4f46-aceb-05aac24c545e" providerId="ADAL" clId="{69FEAAB5-A0EE-354C-A3DB-8B14349CBC8D}" dt="2021-03-08T13:34:10.708" v="163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Khattab, Sherif" userId="c83b1e15-36f3-4f46-aceb-05aac24c545e" providerId="ADAL" clId="{69FEAAB5-A0EE-354C-A3DB-8B14349CBC8D}" dt="2021-03-08T13:40:30.763" v="3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9FEAAB5-A0EE-354C-A3DB-8B14349CBC8D}" dt="2021-03-08T13:40:30.763" v="3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69FEAAB5-A0EE-354C-A3DB-8B14349CBC8D}" dt="2021-03-08T13:33:16.265" v="109"/>
        <pc:sldMkLst>
          <pc:docMk/>
          <pc:sldMk cId="2374057061" sldId="498"/>
        </pc:sldMkLst>
        <pc:spChg chg="mod">
          <ac:chgData name="Khattab, Sherif" userId="c83b1e15-36f3-4f46-aceb-05aac24c545e" providerId="ADAL" clId="{69FEAAB5-A0EE-354C-A3DB-8B14349CBC8D}" dt="2021-03-08T13:33:16.265" v="109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69FEAAB5-A0EE-354C-A3DB-8B14349CBC8D}" dt="2021-03-08T13:42:12.799" v="454"/>
        <pc:sldMkLst>
          <pc:docMk/>
          <pc:sldMk cId="2823856332" sldId="499"/>
        </pc:sldMkLst>
        <pc:spChg chg="mod">
          <ac:chgData name="Khattab, Sherif" userId="c83b1e15-36f3-4f46-aceb-05aac24c545e" providerId="ADAL" clId="{69FEAAB5-A0EE-354C-A3DB-8B14349CBC8D}" dt="2021-03-08T13:41:57.824" v="45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69FEAAB5-A0EE-354C-A3DB-8B14349CBC8D}" dt="2021-03-08T17:08:38.111" v="45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69FEAAB5-A0EE-354C-A3DB-8B14349CBC8D}" dt="2021-03-08T17:08:38.111" v="45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242669048" sldId="1876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988493758" sldId="1877"/>
        </pc:sldMkLst>
      </pc:sldChg>
    </pc:docChg>
  </pc:docChgLst>
  <pc:docChgLst>
    <pc:chgData name="Khattab, Sherif" userId="c83b1e15-36f3-4f46-aceb-05aac24c545e" providerId="ADAL" clId="{C5BFCD8C-E036-47FA-9FF3-483F6DDC3DFA}"/>
    <pc:docChg chg="custSel addSld delSld modSld delMainMaster">
      <pc:chgData name="Khattab, Sherif" userId="c83b1e15-36f3-4f46-aceb-05aac24c545e" providerId="ADAL" clId="{C5BFCD8C-E036-47FA-9FF3-483F6DDC3DFA}" dt="2021-03-31T03:01:53.805" v="169"/>
      <pc:docMkLst>
        <pc:docMk/>
      </pc:docMkLst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638012098" sldId="29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508564980" sldId="30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408005592" sldId="30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164319736" sldId="30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259635990" sldId="30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39788530" sldId="30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939769635" sldId="30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23938966" sldId="30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913441052" sldId="31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28672070" sldId="31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054944927" sldId="312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590028863" sldId="313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817835554" sldId="31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50773723" sldId="31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94134914" sldId="32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07040959" sldId="32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54472" sldId="32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76497392" sldId="32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079100704" sldId="32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607245235" sldId="32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463070673" sldId="33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0776883" sldId="33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57755714" sldId="33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095953" sldId="33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571122825" sldId="33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6480316" sldId="33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48786239" sldId="33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3211336" sldId="33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139903792" sldId="33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516466948" sldId="33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78721494" sldId="34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29241921" sldId="34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20159866" sldId="34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61696323" sldId="34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2459583" sldId="34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93460421" sldId="34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163702329" sldId="34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834038716" sldId="34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64136089" sldId="34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053954620" sldId="36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77013313" sldId="36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73571663" sldId="36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4002343585" sldId="36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C5BFCD8C-E036-47FA-9FF3-483F6DDC3DFA}" dt="2021-03-31T02:54:27.450" v="1"/>
        <pc:sldMkLst>
          <pc:docMk/>
          <pc:sldMk cId="2374057061" sldId="498"/>
        </pc:sldMkLst>
        <pc:spChg chg="mod">
          <ac:chgData name="Khattab, Sherif" userId="c83b1e15-36f3-4f46-aceb-05aac24c545e" providerId="ADAL" clId="{C5BFCD8C-E036-47FA-9FF3-483F6DDC3DFA}" dt="2021-03-31T02:54:27.450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C5BFCD8C-E036-47FA-9FF3-483F6DDC3DFA}" dt="2021-03-31T03:01:53.805" v="169"/>
        <pc:sldMkLst>
          <pc:docMk/>
          <pc:sldMk cId="2823856332" sldId="499"/>
        </pc:sldMkLst>
        <pc:spChg chg="mod">
          <ac:chgData name="Khattab, Sherif" userId="c83b1e15-36f3-4f46-aceb-05aac24c545e" providerId="ADAL" clId="{C5BFCD8C-E036-47FA-9FF3-483F6DDC3DFA}" dt="2021-03-31T03:01:39.403" v="166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C5BFCD8C-E036-47FA-9FF3-483F6DDC3DFA}" dt="2021-03-31T03:01:32.143" v="1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C5BFCD8C-E036-47FA-9FF3-483F6DDC3DFA}" dt="2021-03-31T02:54:54.254" v="7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C5BFCD8C-E036-47FA-9FF3-483F6DDC3DFA}" dt="2021-03-31T02:54:54.254" v="70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del modAnim">
        <pc:chgData name="Khattab, Sherif" userId="c83b1e15-36f3-4f46-aceb-05aac24c545e" providerId="ADAL" clId="{C5BFCD8C-E036-47FA-9FF3-483F6DDC3DFA}" dt="2021-03-31T03:01:35.765" v="165" actId="47"/>
        <pc:sldMkLst>
          <pc:docMk/>
          <pc:sldMk cId="294195459" sldId="1861"/>
        </pc:sldMkLst>
        <pc:spChg chg="mod">
          <ac:chgData name="Khattab, Sherif" userId="c83b1e15-36f3-4f46-aceb-05aac24c545e" providerId="ADAL" clId="{C5BFCD8C-E036-47FA-9FF3-483F6DDC3DFA}" dt="2021-03-31T02:55:05.454" v="72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C5BFCD8C-E036-47FA-9FF3-483F6DDC3DFA}" dt="2021-03-31T02:55:25.606" v="73" actId="47"/>
        <pc:sldMasterMkLst>
          <pc:docMk/>
          <pc:sldMasterMk cId="1853819143" sldId="2147483728"/>
        </pc:sldMasterMkLst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4220889527" sldId="2147483729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510466410" sldId="2147483730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136831110" sldId="2147483731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024715955" sldId="2147483732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941152996" sldId="2147483733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857163212" sldId="2147483734"/>
          </pc:sldLayoutMkLst>
        </pc:sldLayoutChg>
      </pc:sldMasterChg>
    </pc:docChg>
  </pc:docChgLst>
  <pc:docChgLst>
    <pc:chgData name="Sherif Khattab" userId="c83b1e15-36f3-4f46-aceb-05aac24c545e" providerId="ADAL" clId="{E95A5BF4-0977-4E9C-B52C-5C214A77EBED}"/>
    <pc:docChg chg="addSld modSld">
      <pc:chgData name="Sherif Khattab" userId="c83b1e15-36f3-4f46-aceb-05aac24c545e" providerId="ADAL" clId="{E95A5BF4-0977-4E9C-B52C-5C214A77EBED}" dt="2021-03-18T02:18:56.678" v="33" actId="1076"/>
      <pc:docMkLst>
        <pc:docMk/>
      </pc:docMkLst>
      <pc:sldChg chg="addSp modSp new mod">
        <pc:chgData name="Sherif Khattab" userId="c83b1e15-36f3-4f46-aceb-05aac24c545e" providerId="ADAL" clId="{E95A5BF4-0977-4E9C-B52C-5C214A77EBED}" dt="2021-03-18T02:18:56.678" v="33" actId="1076"/>
        <pc:sldMkLst>
          <pc:docMk/>
          <pc:sldMk cId="867595472" sldId="1862"/>
        </pc:sldMkLst>
        <pc:spChg chg="mod">
          <ac:chgData name="Sherif Khattab" userId="c83b1e15-36f3-4f46-aceb-05aac24c545e" providerId="ADAL" clId="{E95A5BF4-0977-4E9C-B52C-5C214A77EBED}" dt="2021-03-18T02:18:48.023" v="30" actId="20577"/>
          <ac:spMkLst>
            <pc:docMk/>
            <pc:sldMk cId="867595472" sldId="1862"/>
            <ac:spMk id="2" creationId="{2A417D5A-3BA5-4B04-B687-73C2453D5129}"/>
          </ac:spMkLst>
        </pc:spChg>
        <pc:picChg chg="add mod">
          <ac:chgData name="Sherif Khattab" userId="c83b1e15-36f3-4f46-aceb-05aac24c545e" providerId="ADAL" clId="{E95A5BF4-0977-4E9C-B52C-5C214A77EBED}" dt="2021-03-18T02:18:56.678" v="33" actId="1076"/>
          <ac:picMkLst>
            <pc:docMk/>
            <pc:sldMk cId="867595472" sldId="1862"/>
            <ac:picMk id="7" creationId="{9FBA03A5-B15D-4698-A3CA-3AC695DF689B}"/>
          </ac:picMkLst>
        </pc:picChg>
      </pc:sld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Khattab, Sherif" userId="c83b1e15-36f3-4f46-aceb-05aac24c545e" providerId="ADAL" clId="{8AB95894-D1A2-BF42-86F8-A31803B28158}"/>
    <pc:docChg chg="undo custSel addSld delSld modSld sldOrd">
      <pc:chgData name="Khattab, Sherif" userId="c83b1e15-36f3-4f46-aceb-05aac24c545e" providerId="ADAL" clId="{8AB95894-D1A2-BF42-86F8-A31803B28158}" dt="2021-12-01T13:36:08.756" v="556" actId="20577"/>
      <pc:docMkLst>
        <pc:docMk/>
      </pc:docMkLst>
      <pc:sldChg chg="add del">
        <pc:chgData name="Khattab, Sherif" userId="c83b1e15-36f3-4f46-aceb-05aac24c545e" providerId="ADAL" clId="{8AB95894-D1A2-BF42-86F8-A31803B28158}" dt="2021-12-01T13:25:56.249" v="278" actId="2696"/>
        <pc:sldMkLst>
          <pc:docMk/>
          <pc:sldMk cId="148786239" sldId="336"/>
        </pc:sldMkLst>
      </pc:sldChg>
      <pc:sldChg chg="add del">
        <pc:chgData name="Khattab, Sherif" userId="c83b1e15-36f3-4f46-aceb-05aac24c545e" providerId="ADAL" clId="{8AB95894-D1A2-BF42-86F8-A31803B28158}" dt="2021-12-01T13:24:26.394" v="149"/>
        <pc:sldMkLst>
          <pc:docMk/>
          <pc:sldMk cId="363211336" sldId="337"/>
        </pc:sldMkLst>
      </pc:sldChg>
      <pc:sldChg chg="add del">
        <pc:chgData name="Khattab, Sherif" userId="c83b1e15-36f3-4f46-aceb-05aac24c545e" providerId="ADAL" clId="{8AB95894-D1A2-BF42-86F8-A31803B28158}" dt="2021-12-01T13:24:26.394" v="149"/>
        <pc:sldMkLst>
          <pc:docMk/>
          <pc:sldMk cId="3139903792" sldId="338"/>
        </pc:sldMkLst>
      </pc:sldChg>
      <pc:sldChg chg="modSp add del">
        <pc:chgData name="Khattab, Sherif" userId="c83b1e15-36f3-4f46-aceb-05aac24c545e" providerId="ADAL" clId="{8AB95894-D1A2-BF42-86F8-A31803B28158}" dt="2021-12-01T13:26:30.883" v="279" actId="20577"/>
        <pc:sldMkLst>
          <pc:docMk/>
          <pc:sldMk cId="3516466948" sldId="339"/>
        </pc:sldMkLst>
        <pc:spChg chg="mod">
          <ac:chgData name="Khattab, Sherif" userId="c83b1e15-36f3-4f46-aceb-05aac24c545e" providerId="ADAL" clId="{8AB95894-D1A2-BF42-86F8-A31803B28158}" dt="2021-12-01T13:26:30.883" v="279" actId="20577"/>
          <ac:spMkLst>
            <pc:docMk/>
            <pc:sldMk cId="3516466948" sldId="339"/>
            <ac:spMk id="279" creationId="{00000000-0000-0000-0000-000000000000}"/>
          </ac:spMkLst>
        </pc:spChg>
      </pc:sldChg>
      <pc:sldChg chg="add del">
        <pc:chgData name="Khattab, Sherif" userId="c83b1e15-36f3-4f46-aceb-05aac24c545e" providerId="ADAL" clId="{8AB95894-D1A2-BF42-86F8-A31803B28158}" dt="2021-12-01T13:27:36.850" v="280" actId="2696"/>
        <pc:sldMkLst>
          <pc:docMk/>
          <pc:sldMk cId="2378721494" sldId="340"/>
        </pc:sldMkLst>
      </pc:sldChg>
      <pc:sldChg chg="modSp add del">
        <pc:chgData name="Khattab, Sherif" userId="c83b1e15-36f3-4f46-aceb-05aac24c545e" providerId="ADAL" clId="{8AB95894-D1A2-BF42-86F8-A31803B28158}" dt="2021-12-01T13:30:10.654" v="534" actId="115"/>
        <pc:sldMkLst>
          <pc:docMk/>
          <pc:sldMk cId="3429241921" sldId="341"/>
        </pc:sldMkLst>
        <pc:spChg chg="mod">
          <ac:chgData name="Khattab, Sherif" userId="c83b1e15-36f3-4f46-aceb-05aac24c545e" providerId="ADAL" clId="{8AB95894-D1A2-BF42-86F8-A31803B28158}" dt="2021-12-01T13:30:10.654" v="534" actId="115"/>
          <ac:spMkLst>
            <pc:docMk/>
            <pc:sldMk cId="3429241921" sldId="341"/>
            <ac:spMk id="323" creationId="{00000000-0000-0000-0000-000000000000}"/>
          </ac:spMkLst>
        </pc:spChg>
      </pc:sldChg>
      <pc:sldChg chg="add del">
        <pc:chgData name="Khattab, Sherif" userId="c83b1e15-36f3-4f46-aceb-05aac24c545e" providerId="ADAL" clId="{8AB95894-D1A2-BF42-86F8-A31803B28158}" dt="2021-12-01T13:24:26.394" v="149"/>
        <pc:sldMkLst>
          <pc:docMk/>
          <pc:sldMk cId="220159866" sldId="342"/>
        </pc:sldMkLst>
      </pc:sldChg>
      <pc:sldChg chg="add del">
        <pc:chgData name="Khattab, Sherif" userId="c83b1e15-36f3-4f46-aceb-05aac24c545e" providerId="ADAL" clId="{8AB95894-D1A2-BF42-86F8-A31803B28158}" dt="2021-12-01T13:36:05.810" v="543" actId="2696"/>
        <pc:sldMkLst>
          <pc:docMk/>
          <pc:sldMk cId="2361696323" sldId="343"/>
        </pc:sldMkLst>
      </pc:sldChg>
      <pc:sldChg chg="modSp add del modAnim">
        <pc:chgData name="Khattab, Sherif" userId="c83b1e15-36f3-4f46-aceb-05aac24c545e" providerId="ADAL" clId="{8AB95894-D1A2-BF42-86F8-A31803B28158}" dt="2021-12-01T13:36:06.315" v="546" actId="20577"/>
        <pc:sldMkLst>
          <pc:docMk/>
          <pc:sldMk cId="42459583" sldId="344"/>
        </pc:sldMkLst>
        <pc:spChg chg="mod">
          <ac:chgData name="Khattab, Sherif" userId="c83b1e15-36f3-4f46-aceb-05aac24c545e" providerId="ADAL" clId="{8AB95894-D1A2-BF42-86F8-A31803B28158}" dt="2021-12-01T13:31:08.401" v="536" actId="20577"/>
          <ac:spMkLst>
            <pc:docMk/>
            <pc:sldMk cId="42459583" sldId="344"/>
            <ac:spMk id="374" creationId="{00000000-0000-0000-0000-000000000000}"/>
          </ac:spMkLst>
        </pc:spChg>
      </pc:sldChg>
      <pc:sldChg chg="add del ord">
        <pc:chgData name="Khattab, Sherif" userId="c83b1e15-36f3-4f46-aceb-05aac24c545e" providerId="ADAL" clId="{8AB95894-D1A2-BF42-86F8-A31803B28158}" dt="2021-12-01T13:36:05.954" v="544" actId="20578"/>
        <pc:sldMkLst>
          <pc:docMk/>
          <pc:sldMk cId="3793460421" sldId="345"/>
        </pc:sldMkLst>
      </pc:sldChg>
      <pc:sldChg chg="add del ord">
        <pc:chgData name="Khattab, Sherif" userId="c83b1e15-36f3-4f46-aceb-05aac24c545e" providerId="ADAL" clId="{8AB95894-D1A2-BF42-86F8-A31803B28158}" dt="2021-12-01T13:36:05.139" v="542" actId="20578"/>
        <pc:sldMkLst>
          <pc:docMk/>
          <pc:sldMk cId="4163702329" sldId="346"/>
        </pc:sldMkLst>
      </pc:sldChg>
      <pc:sldChg chg="add del">
        <pc:chgData name="Khattab, Sherif" userId="c83b1e15-36f3-4f46-aceb-05aac24c545e" providerId="ADAL" clId="{8AB95894-D1A2-BF42-86F8-A31803B28158}" dt="2021-12-01T13:36:04.762" v="541" actId="2696"/>
        <pc:sldMkLst>
          <pc:docMk/>
          <pc:sldMk cId="2834038716" sldId="347"/>
        </pc:sldMkLst>
      </pc:sldChg>
      <pc:sldChg chg="add del">
        <pc:chgData name="Khattab, Sherif" userId="c83b1e15-36f3-4f46-aceb-05aac24c545e" providerId="ADAL" clId="{8AB95894-D1A2-BF42-86F8-A31803B28158}" dt="2021-12-01T13:24:26.394" v="149"/>
        <pc:sldMkLst>
          <pc:docMk/>
          <pc:sldMk cId="3664136089" sldId="348"/>
        </pc:sldMkLst>
      </pc:sldChg>
      <pc:sldChg chg="modSp mod">
        <pc:chgData name="Khattab, Sherif" userId="c83b1e15-36f3-4f46-aceb-05aac24c545e" providerId="ADAL" clId="{8AB95894-D1A2-BF42-86F8-A31803B28158}" dt="2021-12-01T13:18:19.487" v="145" actId="6549"/>
        <pc:sldMkLst>
          <pc:docMk/>
          <pc:sldMk cId="1068465410" sldId="496"/>
        </pc:sldMkLst>
        <pc:spChg chg="mod">
          <ac:chgData name="Khattab, Sherif" userId="c83b1e15-36f3-4f46-aceb-05aac24c545e" providerId="ADAL" clId="{8AB95894-D1A2-BF42-86F8-A31803B28158}" dt="2021-12-01T13:18:19.487" v="145" actId="6549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8AB95894-D1A2-BF42-86F8-A31803B28158}" dt="2021-12-01T13:25:16.396" v="241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8AB95894-D1A2-BF42-86F8-A31803B28158}" dt="2021-12-01T13:24:48.508" v="157" actId="20577"/>
          <ac:spMkLst>
            <pc:docMk/>
            <pc:sldMk cId="2374057061" sldId="498"/>
            <ac:spMk id="2" creationId="{741EEA9E-5858-4409-A959-87D88423DD63}"/>
          </ac:spMkLst>
        </pc:spChg>
        <pc:spChg chg="mod">
          <ac:chgData name="Khattab, Sherif" userId="c83b1e15-36f3-4f46-aceb-05aac24c545e" providerId="ADAL" clId="{8AB95894-D1A2-BF42-86F8-A31803B28158}" dt="2021-12-01T13:25:16.396" v="24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8AB95894-D1A2-BF42-86F8-A31803B28158}" dt="2021-12-01T13:24:18.834" v="146" actId="2696"/>
        <pc:sldMkLst>
          <pc:docMk/>
          <pc:sldMk cId="2823856332" sldId="499"/>
        </pc:sldMkLst>
      </pc:sldChg>
      <pc:sldChg chg="add del">
        <pc:chgData name="Khattab, Sherif" userId="c83b1e15-36f3-4f46-aceb-05aac24c545e" providerId="ADAL" clId="{8AB95894-D1A2-BF42-86F8-A31803B28158}" dt="2021-12-01T13:24:26.394" v="149"/>
        <pc:sldMkLst>
          <pc:docMk/>
          <pc:sldMk cId="2204333460" sldId="513"/>
        </pc:sldMkLst>
      </pc:sldChg>
      <pc:sldChg chg="add del">
        <pc:chgData name="Khattab, Sherif" userId="c83b1e15-36f3-4f46-aceb-05aac24c545e" providerId="ADAL" clId="{8AB95894-D1A2-BF42-86F8-A31803B28158}" dt="2021-12-01T13:24:26.394" v="149"/>
        <pc:sldMkLst>
          <pc:docMk/>
          <pc:sldMk cId="3599054214" sldId="1878"/>
        </pc:sldMkLst>
      </pc:sldChg>
      <pc:sldChg chg="add del">
        <pc:chgData name="Khattab, Sherif" userId="c83b1e15-36f3-4f46-aceb-05aac24c545e" providerId="ADAL" clId="{8AB95894-D1A2-BF42-86F8-A31803B28158}" dt="2021-12-01T13:24:26.394" v="149"/>
        <pc:sldMkLst>
          <pc:docMk/>
          <pc:sldMk cId="715873185" sldId="1879"/>
        </pc:sldMkLst>
      </pc:sldChg>
      <pc:sldChg chg="modSp new mod">
        <pc:chgData name="Khattab, Sherif" userId="c83b1e15-36f3-4f46-aceb-05aac24c545e" providerId="ADAL" clId="{8AB95894-D1A2-BF42-86F8-A31803B28158}" dt="2021-12-01T13:25:28.067" v="266" actId="20577"/>
        <pc:sldMkLst>
          <pc:docMk/>
          <pc:sldMk cId="455048397" sldId="1880"/>
        </pc:sldMkLst>
        <pc:spChg chg="mod">
          <ac:chgData name="Khattab, Sherif" userId="c83b1e15-36f3-4f46-aceb-05aac24c545e" providerId="ADAL" clId="{8AB95894-D1A2-BF42-86F8-A31803B28158}" dt="2021-12-01T13:25:28.067" v="266" actId="20577"/>
          <ac:spMkLst>
            <pc:docMk/>
            <pc:sldMk cId="455048397" sldId="1880"/>
            <ac:spMk id="2" creationId="{53188C48-00BC-1848-B8C6-910E09DC7D26}"/>
          </ac:spMkLst>
        </pc:spChg>
      </pc:sldChg>
      <pc:sldChg chg="modSp new mod">
        <pc:chgData name="Khattab, Sherif" userId="c83b1e15-36f3-4f46-aceb-05aac24c545e" providerId="ADAL" clId="{8AB95894-D1A2-BF42-86F8-A31803B28158}" dt="2021-12-01T13:25:34.658" v="277" actId="5793"/>
        <pc:sldMkLst>
          <pc:docMk/>
          <pc:sldMk cId="3357844701" sldId="1881"/>
        </pc:sldMkLst>
        <pc:spChg chg="mod">
          <ac:chgData name="Khattab, Sherif" userId="c83b1e15-36f3-4f46-aceb-05aac24c545e" providerId="ADAL" clId="{8AB95894-D1A2-BF42-86F8-A31803B28158}" dt="2021-12-01T13:25:34.658" v="277" actId="5793"/>
          <ac:spMkLst>
            <pc:docMk/>
            <pc:sldMk cId="3357844701" sldId="1881"/>
            <ac:spMk id="2" creationId="{80D9D941-B02D-1243-8CFF-0F09CC3FB9BA}"/>
          </ac:spMkLst>
        </pc:spChg>
      </pc:sldChg>
      <pc:sldChg chg="modSp new mod">
        <pc:chgData name="Khattab, Sherif" userId="c83b1e15-36f3-4f46-aceb-05aac24c545e" providerId="ADAL" clId="{8AB95894-D1A2-BF42-86F8-A31803B28158}" dt="2021-12-01T13:36:08.756" v="556" actId="20577"/>
        <pc:sldMkLst>
          <pc:docMk/>
          <pc:sldMk cId="907789050" sldId="1882"/>
        </pc:sldMkLst>
        <pc:spChg chg="mod">
          <ac:chgData name="Khattab, Sherif" userId="c83b1e15-36f3-4f46-aceb-05aac24c545e" providerId="ADAL" clId="{8AB95894-D1A2-BF42-86F8-A31803B28158}" dt="2021-12-01T13:36:08.756" v="556" actId="20577"/>
          <ac:spMkLst>
            <pc:docMk/>
            <pc:sldMk cId="907789050" sldId="1882"/>
            <ac:spMk id="2" creationId="{BD54025C-CBAC-3845-9572-8A3FA5AF9FA4}"/>
          </ac:spMkLst>
        </pc:spChg>
        <pc:spChg chg="mod">
          <ac:chgData name="Khattab, Sherif" userId="c83b1e15-36f3-4f46-aceb-05aac24c545e" providerId="ADAL" clId="{8AB95894-D1A2-BF42-86F8-A31803B28158}" dt="2021-12-01T13:28:12.335" v="345" actId="20577"/>
          <ac:spMkLst>
            <pc:docMk/>
            <pc:sldMk cId="907789050" sldId="1882"/>
            <ac:spMk id="3" creationId="{9508BB26-7E51-564F-9AC9-3F48A1DD178F}"/>
          </ac:spMkLst>
        </pc:spChg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BF018EC9-F480-5B40-BFC2-76215357949F}"/>
    <pc:docChg chg="undo custSel delSld modSld">
      <pc:chgData name="Khattab, Sherif" userId="c83b1e15-36f3-4f46-aceb-05aac24c545e" providerId="ADAL" clId="{BF018EC9-F480-5B40-BFC2-76215357949F}" dt="2021-03-01T14:23:12.235" v="341" actId="15"/>
      <pc:docMkLst>
        <pc:docMk/>
      </pc:docMkLst>
      <pc:sldChg chg="del">
        <pc:chgData name="Khattab, Sherif" userId="c83b1e15-36f3-4f46-aceb-05aac24c545e" providerId="ADAL" clId="{BF018EC9-F480-5B40-BFC2-76215357949F}" dt="2021-03-01T03:32:39.782" v="34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F018EC9-F480-5B40-BFC2-76215357949F}" dt="2021-03-01T03:32:40.395" v="35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F018EC9-F480-5B40-BFC2-76215357949F}" dt="2021-03-01T03:32:40.878" v="36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F018EC9-F480-5B40-BFC2-76215357949F}" dt="2021-03-01T03:32:41.370" v="37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F018EC9-F480-5B40-BFC2-76215357949F}" dt="2021-03-01T03:32:42.583" v="38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BF018EC9-F480-5B40-BFC2-76215357949F}" dt="2021-03-01T03:32:36.215" v="27" actId="2696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F018EC9-F480-5B40-BFC2-76215357949F}" dt="2021-03-01T03:32:36.284" v="28" actId="2696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F018EC9-F480-5B40-BFC2-76215357949F}" dt="2021-03-01T03:32:36.830" v="29" actId="2696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F018EC9-F480-5B40-BFC2-76215357949F}" dt="2021-03-01T03:32:37.308" v="30" actId="2696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F018EC9-F480-5B40-BFC2-76215357949F}" dt="2021-03-01T03:32:37.507" v="31" actId="2696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F018EC9-F480-5B40-BFC2-76215357949F}" dt="2021-03-01T03:32:38.359" v="32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F018EC9-F480-5B40-BFC2-76215357949F}" dt="2021-03-01T03:32:38.942" v="33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BF018EC9-F480-5B40-BFC2-76215357949F}" dt="2021-03-01T03:31:23.056" v="2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BF018EC9-F480-5B40-BFC2-76215357949F}" dt="2021-03-01T03:31:23.056" v="2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BF018EC9-F480-5B40-BFC2-76215357949F}" dt="2021-03-01T03:32:28.508" v="26"/>
        <pc:sldMkLst>
          <pc:docMk/>
          <pc:sldMk cId="2374057061" sldId="498"/>
        </pc:sldMkLst>
        <pc:spChg chg="mod">
          <ac:chgData name="Khattab, Sherif" userId="c83b1e15-36f3-4f46-aceb-05aac24c545e" providerId="ADAL" clId="{BF018EC9-F480-5B40-BFC2-76215357949F}" dt="2021-03-01T03:32:28.508" v="26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2:58.083" v="33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BF018EC9-F480-5B40-BFC2-76215357949F}" dt="2021-03-01T14:22:58.083" v="33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BF018EC9-F480-5B40-BFC2-76215357949F}" dt="2021-03-01T03:33:04.211" v="8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BF018EC9-F480-5B40-BFC2-76215357949F}" dt="2021-03-01T03:33:04.211" v="8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06.640" v="337" actId="27636"/>
        <pc:sldMkLst>
          <pc:docMk/>
          <pc:sldMk cId="1839457392" sldId="1877"/>
        </pc:sldMkLst>
        <pc:spChg chg="mod">
          <ac:chgData name="Khattab, Sherif" userId="c83b1e15-36f3-4f46-aceb-05aac24c545e" providerId="ADAL" clId="{BF018EC9-F480-5B40-BFC2-76215357949F}" dt="2021-03-01T14:23:06.640" v="337" actId="27636"/>
          <ac:spMkLst>
            <pc:docMk/>
            <pc:sldMk cId="1839457392" sldId="1877"/>
            <ac:spMk id="3" creationId="{39CC9A0A-771B-9D45-B594-D6657F06D1B5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12.235" v="341" actId="15"/>
        <pc:sldMkLst>
          <pc:docMk/>
          <pc:sldMk cId="1121391516" sldId="1878"/>
        </pc:sldMkLst>
        <pc:spChg chg="mod">
          <ac:chgData name="Khattab, Sherif" userId="c83b1e15-36f3-4f46-aceb-05aac24c545e" providerId="ADAL" clId="{BF018EC9-F480-5B40-BFC2-76215357949F}" dt="2021-03-01T14:23:12.235" v="341" actId="15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2C160502-D697-1D49-9BE2-D403338622B4}"/>
    <pc:docChg chg="custSel modSld">
      <pc:chgData name="Khattab, Sherif" userId="c83b1e15-36f3-4f46-aceb-05aac24c545e" providerId="ADAL" clId="{2C160502-D697-1D49-9BE2-D403338622B4}" dt="2021-09-01T05:52:02.433" v="1" actId="478"/>
      <pc:docMkLst>
        <pc:docMk/>
      </pc:docMkLst>
      <pc:sldChg chg="delSp modSp mod">
        <pc:chgData name="Khattab, Sherif" userId="c83b1e15-36f3-4f46-aceb-05aac24c545e" providerId="ADAL" clId="{2C160502-D697-1D49-9BE2-D403338622B4}" dt="2021-09-01T05:52:02.433" v="1" actId="478"/>
        <pc:sldMkLst>
          <pc:docMk/>
          <pc:sldMk cId="1894775455" sldId="405"/>
        </pc:sldMkLst>
        <pc:spChg chg="mod">
          <ac:chgData name="Khattab, Sherif" userId="c83b1e15-36f3-4f46-aceb-05aac24c545e" providerId="ADAL" clId="{2C160502-D697-1D49-9BE2-D403338622B4}" dt="2021-09-01T05:51:59.355" v="0"/>
          <ac:spMkLst>
            <pc:docMk/>
            <pc:sldMk cId="1894775455" sldId="405"/>
            <ac:spMk id="3" creationId="{00000000-0000-0000-0000-000000000000}"/>
          </ac:spMkLst>
        </pc:spChg>
        <pc:spChg chg="del">
          <ac:chgData name="Khattab, Sherif" userId="c83b1e15-36f3-4f46-aceb-05aac24c545e" providerId="ADAL" clId="{2C160502-D697-1D49-9BE2-D403338622B4}" dt="2021-09-01T05:52:02.433" v="1" actId="478"/>
          <ac:spMkLst>
            <pc:docMk/>
            <pc:sldMk cId="1894775455" sldId="405"/>
            <ac:spMk id="5" creationId="{97CCB1ED-EA85-40B6-B4CC-08EBB7CF308B}"/>
          </ac:spMkLst>
        </pc:spChg>
      </pc:sldChg>
    </pc:docChg>
  </pc:docChgLst>
  <pc:docChgLst>
    <pc:chgData name="Khattab, Sherif" userId="c83b1e15-36f3-4f46-aceb-05aac24c545e" providerId="ADAL" clId="{805D2A8D-A775-E94A-BE78-514591ECBF92}"/>
    <pc:docChg chg="undo custSel addSld delSld modSld">
      <pc:chgData name="Khattab, Sherif" userId="c83b1e15-36f3-4f46-aceb-05aac24c545e" providerId="ADAL" clId="{805D2A8D-A775-E94A-BE78-514591ECBF92}" dt="2021-03-03T14:19:46.464" v="278" actId="20577"/>
      <pc:docMkLst>
        <pc:docMk/>
      </pc:docMkLst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43100911" sldId="27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43100911" sldId="278"/>
            <ac:spMk id="2" creationId="{1562C218-3CB0-6F40-B818-E2E46C79469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821614231" sldId="27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821614231" sldId="279"/>
            <ac:spMk id="2" creationId="{D0811AA4-AED8-6E4F-B78A-3C6CA239DDA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18126329" sldId="28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18126329" sldId="280"/>
            <ac:spMk id="2" creationId="{4D147D4A-6A94-C843-8266-4B8C38F42760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989359202" sldId="28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989359202" sldId="281"/>
            <ac:spMk id="2" creationId="{FB7A5388-BFA1-7946-B38C-2FB444B09CB6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3657541" sldId="28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3657541" sldId="282"/>
            <ac:spMk id="2" creationId="{CA63C201-F179-6C40-B2C5-950711000F5E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7258789" sldId="28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7258789" sldId="283"/>
            <ac:spMk id="2" creationId="{FEB45ADC-EEBA-A64D-9F30-3FE3EBEB3DAF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31190512" sldId="28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31190512" sldId="284"/>
            <ac:spMk id="2" creationId="{93407F9A-E819-BD42-81CA-16A2BBEC9179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549475221" sldId="28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549475221" sldId="285"/>
            <ac:spMk id="2" creationId="{C6027D03-DF63-B244-A39C-2C02B933295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304881813" sldId="28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304881813" sldId="286"/>
            <ac:spMk id="2" creationId="{AC7D3D52-61D0-EE42-ABA8-D1763B14D52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71186739" sldId="28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71186739" sldId="287"/>
            <ac:spMk id="2" creationId="{6970B4A1-569F-3F47-A2F4-ECFCC28DD93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56732566" sldId="28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56732566" sldId="288"/>
            <ac:spMk id="2" creationId="{8118E869-EC6A-3D40-89D4-7E9F71BD03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20448114" sldId="28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20448114" sldId="289"/>
            <ac:spMk id="2" creationId="{80712D52-4577-F14E-9982-AD36E879F57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34331292" sldId="29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34331292" sldId="290"/>
            <ac:spMk id="2" creationId="{2DA10742-A0F0-844D-89E8-4F871FEFFD28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783626647" sldId="29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83626647" sldId="291"/>
            <ac:spMk id="2" creationId="{FD3245B7-16FF-6443-97FD-2952652A27A4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237454185" sldId="29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237454185" sldId="292"/>
            <ac:spMk id="2" creationId="{FF6DF1C2-8890-6142-86A3-145CE8BB6FA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38941203" sldId="29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38941203" sldId="293"/>
            <ac:spMk id="2" creationId="{A81EF46E-C55C-F34E-9F40-9F52388CBF8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731882681" sldId="29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731882681" sldId="294"/>
            <ac:spMk id="2" creationId="{AEC9908A-A14D-E840-9074-5D05DEAC707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1243642" sldId="29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1243642" sldId="295"/>
            <ac:spMk id="2" creationId="{A2C3AC54-C168-E648-9785-69BA3F84E2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22206788" sldId="29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22206788" sldId="296"/>
            <ac:spMk id="2" creationId="{A190BAA4-2C1C-704C-AE3F-AF4180F034C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56178792" sldId="29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56178792" sldId="297"/>
            <ac:spMk id="2" creationId="{A983FCFA-EB88-7140-A90B-D1D1C737635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433095069" sldId="29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433095069" sldId="298"/>
            <ac:spMk id="2" creationId="{056B2C17-09C5-2343-AF1E-667C61E3C44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667448653" sldId="29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67448653" sldId="299"/>
            <ac:spMk id="2" creationId="{EEEC0DBE-8596-BB40-80A3-1C642A1B7535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89067327" sldId="30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89067327" sldId="300"/>
            <ac:spMk id="2" creationId="{AAA7B0A8-E6B5-7242-A6F5-C46F8E28A820}"/>
          </ac:spMkLst>
        </pc:spChg>
      </pc:sldChg>
      <pc:sldChg chg="modSp mod">
        <pc:chgData name="Khattab, Sherif" userId="c83b1e15-36f3-4f46-aceb-05aac24c545e" providerId="ADAL" clId="{805D2A8D-A775-E94A-BE78-514591ECBF92}" dt="2021-03-03T14:19:46.464" v="27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05D2A8D-A775-E94A-BE78-514591ECBF92}" dt="2021-03-03T14:19:46.464" v="27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05D2A8D-A775-E94A-BE78-514591ECBF92}" dt="2021-03-03T04:26:11.487" v="82"/>
        <pc:sldMkLst>
          <pc:docMk/>
          <pc:sldMk cId="2374057061" sldId="498"/>
        </pc:sldMkLst>
        <pc:spChg chg="mod">
          <ac:chgData name="Khattab, Sherif" userId="c83b1e15-36f3-4f46-aceb-05aac24c545e" providerId="ADAL" clId="{805D2A8D-A775-E94A-BE78-514591ECBF92}" dt="2021-03-03T04:26:11.487" v="8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05D2A8D-A775-E94A-BE78-514591ECBF92}" dt="2021-03-03T14:19:32.284" v="259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805D2A8D-A775-E94A-BE78-514591ECBF92}" dt="2021-03-03T14:19:32.284" v="25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805D2A8D-A775-E94A-BE78-514591ECBF92}" dt="2021-03-03T04:32:10.639" v="25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05D2A8D-A775-E94A-BE78-514591ECBF92}" dt="2021-03-03T04:26:31.432" v="93" actId="114"/>
        <pc:sldMkLst>
          <pc:docMk/>
          <pc:sldMk cId="1241308872" sldId="1860"/>
        </pc:sldMkLst>
        <pc:spChg chg="mod">
          <ac:chgData name="Khattab, Sherif" userId="c83b1e15-36f3-4f46-aceb-05aac24c545e" providerId="ADAL" clId="{805D2A8D-A775-E94A-BE78-514591ECBF92}" dt="2021-03-03T04:26:31.432" v="93" actId="114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805D2A8D-A775-E94A-BE78-514591ECBF92}" dt="2021-03-03T04:26:37.221" v="94" actId="2696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05D2A8D-A775-E94A-BE78-514591ECBF92}" dt="2021-03-03T04:26:38.093" v="96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805D2A8D-A775-E94A-BE78-514591ECBF92}" dt="2021-03-03T04:26:38.492" v="97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805D2A8D-A775-E94A-BE78-514591ECBF92}" dt="2021-03-03T04:26:38.814" v="98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805D2A8D-A775-E94A-BE78-514591ECBF92}" dt="2021-03-03T04:26:39.253" v="99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805D2A8D-A775-E94A-BE78-514591ECBF92}" dt="2021-03-03T04:26:40.291" v="101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805D2A8D-A775-E94A-BE78-514591ECBF92}" dt="2021-03-03T04:26:40.933" v="102" actId="2696"/>
        <pc:sldMkLst>
          <pc:docMk/>
          <pc:sldMk cId="422877061" sldId="1868"/>
        </pc:sldMkLst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496204835" sldId="186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96204835" sldId="1869"/>
            <ac:spMk id="2" creationId="{CB63DAB4-6DC2-6045-8E55-626698F6C2C1}"/>
          </ac:spMkLst>
        </pc:spChg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687974841" sldId="187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687974841" sldId="1870"/>
            <ac:spMk id="2" creationId="{DF4DF73F-E2B2-8841-B79B-360A2F072446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728089416" sldId="187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28089416" sldId="1871"/>
            <ac:spMk id="2" creationId="{A525DB47-9015-CD46-94EC-E3AAD2DAA39D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3657925594" sldId="187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57925594" sldId="1872"/>
            <ac:spMk id="2" creationId="{1A5A5A41-B04E-A746-A627-60E9C316B3C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94571508" sldId="187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94571508" sldId="1873"/>
            <ac:spMk id="2" creationId="{B939A5AB-2166-5B4A-85EF-23BC0ED2B3F1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477908616" sldId="187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77908616" sldId="1874"/>
            <ac:spMk id="2" creationId="{C4323E89-1D4F-A941-9938-70274436885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874707963" sldId="187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74707963" sldId="1875"/>
            <ac:spMk id="2" creationId="{0DB8BD6D-9DBE-6240-B6AA-264215060739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242669048" sldId="187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242669048" sldId="1876"/>
            <ac:spMk id="2" creationId="{3F978C84-9E45-ED4D-B297-87135D41EDE1}"/>
          </ac:spMkLst>
        </pc:spChg>
      </pc:sldChg>
      <pc:sldChg chg="del">
        <pc:chgData name="Khattab, Sherif" userId="c83b1e15-36f3-4f46-aceb-05aac24c545e" providerId="ADAL" clId="{805D2A8D-A775-E94A-BE78-514591ECBF92}" dt="2021-03-03T14:19:25.502" v="253" actId="2696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805D2A8D-A775-E94A-BE78-514591ECBF92}" dt="2021-03-03T14:19:23.649" v="252" actId="2696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805D2A8D-A775-E94A-BE78-514591ECBF92}" dt="2021-03-03T04:26:39.726" v="100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805D2A8D-A775-E94A-BE78-514591ECBF92}" dt="2021-03-03T04:26:37.678" v="95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474068777" sldId="1881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836617260" sldId="1882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69341335" sldId="1883"/>
        </pc:sldMkLst>
      </pc:sld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8:25.775" v="373" actId="20577"/>
      <pc:docMkLst>
        <pc:docMk/>
      </pc:docMkLst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mod">
        <pc:chgData name="Khattab, Sherif" userId="c83b1e15-36f3-4f46-aceb-05aac24c545e" providerId="ADAL" clId="{E1874BEF-B8D6-A647-AFBB-3C38350CCF28}" dt="2021-02-24T04:00:37.706" v="5" actId="2763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0:49.263" v="8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06.161" v="18" actId="1038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24.561" v="21" actId="404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44.088" v="25" actId="404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2.176" v="28" actId="404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8.997" v="30" actId="404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D0BA8953-74C5-1B4C-8720-085F823D7214}"/>
    <pc:docChg chg="custSel delSld modSld">
      <pc:chgData name="Khattab, Sherif" userId="c83b1e15-36f3-4f46-aceb-05aac24c545e" providerId="ADAL" clId="{D0BA8953-74C5-1B4C-8720-085F823D7214}" dt="2021-04-14T13:20:08.746" v="121"/>
      <pc:docMkLst>
        <pc:docMk/>
      </pc:docMkLst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673104949" sldId="25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430500091" sldId="26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12788774" sldId="273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727746822" sldId="275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40621744" sldId="27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82731287" sldId="280"/>
        </pc:sldMkLst>
      </pc:sldChg>
      <pc:sldChg chg="modSp mod">
        <pc:chgData name="Khattab, Sherif" userId="c83b1e15-36f3-4f46-aceb-05aac24c545e" providerId="ADAL" clId="{D0BA8953-74C5-1B4C-8720-085F823D7214}" dt="2021-04-14T13:09:34.764" v="8" actId="6549"/>
        <pc:sldMkLst>
          <pc:docMk/>
          <pc:sldMk cId="1068465410" sldId="496"/>
        </pc:sldMkLst>
        <pc:spChg chg="mod">
          <ac:chgData name="Khattab, Sherif" userId="c83b1e15-36f3-4f46-aceb-05aac24c545e" providerId="ADAL" clId="{D0BA8953-74C5-1B4C-8720-085F823D7214}" dt="2021-04-14T13:09:34.764" v="8" actId="6549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0BA8953-74C5-1B4C-8720-085F823D7214}" dt="2021-04-14T13:10:01.133" v="18"/>
        <pc:sldMkLst>
          <pc:docMk/>
          <pc:sldMk cId="2374057061" sldId="498"/>
        </pc:sldMkLst>
        <pc:spChg chg="mod">
          <ac:chgData name="Khattab, Sherif" userId="c83b1e15-36f3-4f46-aceb-05aac24c545e" providerId="ADAL" clId="{D0BA8953-74C5-1B4C-8720-085F823D7214}" dt="2021-04-14T13:10:01.133" v="18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D0BA8953-74C5-1B4C-8720-085F823D7214}" dt="2021-04-14T13:20:08.746" v="121"/>
        <pc:sldMkLst>
          <pc:docMk/>
          <pc:sldMk cId="2823856332" sldId="499"/>
        </pc:sldMkLst>
        <pc:spChg chg="mod">
          <ac:chgData name="Khattab, Sherif" userId="c83b1e15-36f3-4f46-aceb-05aac24c545e" providerId="ADAL" clId="{D0BA8953-74C5-1B4C-8720-085F823D7214}" dt="2021-04-14T13:19:44.274" v="118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0BA8953-74C5-1B4C-8720-085F823D7214}" dt="2021-04-14T13:10:08.392" v="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0BA8953-74C5-1B4C-8720-085F823D7214}" dt="2021-04-14T13:10:08.392" v="19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0BA8953-74C5-1B4C-8720-085F823D7214}" dt="2021-04-14T13:09:46.297" v="14" actId="2696"/>
        <pc:sldMkLst>
          <pc:docMk/>
          <pc:sldMk cId="291645902" sldId="1867"/>
        </pc:sldMkLst>
      </pc:sldChg>
      <pc:sldChg chg="del">
        <pc:chgData name="Khattab, Sherif" userId="c83b1e15-36f3-4f46-aceb-05aac24c545e" providerId="ADAL" clId="{D0BA8953-74C5-1B4C-8720-085F823D7214}" dt="2021-04-14T13:09:45.761" v="13" actId="2696"/>
        <pc:sldMkLst>
          <pc:docMk/>
          <pc:sldMk cId="204318462" sldId="1868"/>
        </pc:sldMkLst>
      </pc:sldChg>
      <pc:sldChg chg="del">
        <pc:chgData name="Khattab, Sherif" userId="c83b1e15-36f3-4f46-aceb-05aac24c545e" providerId="ADAL" clId="{D0BA8953-74C5-1B4C-8720-085F823D7214}" dt="2021-04-14T13:09:47.244" v="15" actId="2696"/>
        <pc:sldMkLst>
          <pc:docMk/>
          <pc:sldMk cId="537398390" sldId="1869"/>
        </pc:sldMkLst>
      </pc:sldChg>
      <pc:sldChg chg="del">
        <pc:chgData name="Khattab, Sherif" userId="c83b1e15-36f3-4f46-aceb-05aac24c545e" providerId="ADAL" clId="{D0BA8953-74C5-1B4C-8720-085F823D7214}" dt="2021-04-14T13:09:48.098" v="16" actId="2696"/>
        <pc:sldMkLst>
          <pc:docMk/>
          <pc:sldMk cId="343318798" sldId="18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462944586" sldId="1871"/>
        </pc:sldMkLst>
      </pc:sldChg>
      <pc:sldChg chg="del">
        <pc:chgData name="Khattab, Sherif" userId="c83b1e15-36f3-4f46-aceb-05aac24c545e" providerId="ADAL" clId="{D0BA8953-74C5-1B4C-8720-085F823D7214}" dt="2021-04-14T13:09:48.608" v="17" actId="2696"/>
        <pc:sldMkLst>
          <pc:docMk/>
          <pc:sldMk cId="3985324492" sldId="18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971115291" sldId="1873"/>
        </pc:sldMkLst>
      </pc:sldChg>
    </pc:docChg>
  </pc:docChgLst>
  <pc:docChgLst>
    <pc:chgData name="Sherif Khattab" userId="c83b1e15-36f3-4f46-aceb-05aac24c545e" providerId="ADAL" clId="{2AD665B8-1C37-413B-9F2A-17C30EA6D6F5}"/>
    <pc:docChg chg="addSld modSld">
      <pc:chgData name="Sherif Khattab" userId="c83b1e15-36f3-4f46-aceb-05aac24c545e" providerId="ADAL" clId="{2AD665B8-1C37-413B-9F2A-17C30EA6D6F5}" dt="2021-03-04T14:02:27.670" v="47" actId="20577"/>
      <pc:docMkLst>
        <pc:docMk/>
      </pc:docMkLst>
      <pc:sldChg chg="modSp mod">
        <pc:chgData name="Sherif Khattab" userId="c83b1e15-36f3-4f46-aceb-05aac24c545e" providerId="ADAL" clId="{2AD665B8-1C37-413B-9F2A-17C30EA6D6F5}" dt="2021-03-04T14:02:20.099" v="4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AD665B8-1C37-413B-9F2A-17C30EA6D6F5}" dt="2021-03-04T14:02:20.099" v="4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AD665B8-1C37-413B-9F2A-17C30EA6D6F5}" dt="2021-03-04T14:02:27.670" v="47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AD665B8-1C37-413B-9F2A-17C30EA6D6F5}" dt="2021-03-04T14:02:27.670" v="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AD665B8-1C37-413B-9F2A-17C30EA6D6F5}" dt="2021-03-04T14:02:02.244" v="38" actId="1076"/>
        <pc:sldMkLst>
          <pc:docMk/>
          <pc:sldMk cId="988493758" sldId="1877"/>
        </pc:sldMkLst>
        <pc:spChg chg="mod">
          <ac:chgData name="Sherif Khattab" userId="c83b1e15-36f3-4f46-aceb-05aac24c545e" providerId="ADAL" clId="{2AD665B8-1C37-413B-9F2A-17C30EA6D6F5}" dt="2021-03-04T14:01:52.540" v="33" actId="20577"/>
          <ac:spMkLst>
            <pc:docMk/>
            <pc:sldMk cId="988493758" sldId="1877"/>
            <ac:spMk id="3" creationId="{8402797C-BA24-42F1-8D49-CC3A20066C2D}"/>
          </ac:spMkLst>
        </pc:spChg>
        <pc:picChg chg="add mod">
          <ac:chgData name="Sherif Khattab" userId="c83b1e15-36f3-4f46-aceb-05aac24c545e" providerId="ADAL" clId="{2AD665B8-1C37-413B-9F2A-17C30EA6D6F5}" dt="2021-03-04T14:02:02.244" v="38" actId="1076"/>
          <ac:picMkLst>
            <pc:docMk/>
            <pc:sldMk cId="988493758" sldId="1877"/>
            <ac:picMk id="7" creationId="{06C3B930-CCD2-486B-8284-461D0023F22E}"/>
          </ac:picMkLst>
        </pc:picChg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DB575D98-4837-40EC-95E1-C5AECD4F044C}"/>
    <pc:docChg chg="custSel modSld">
      <pc:chgData name="Khattab, Sherif" userId="c83b1e15-36f3-4f46-aceb-05aac24c545e" providerId="ADAL" clId="{DB575D98-4837-40EC-95E1-C5AECD4F044C}" dt="2021-04-05T16:13:55.573" v="95"/>
      <pc:docMkLst>
        <pc:docMk/>
      </pc:docMkLst>
      <pc:sldChg chg="modSp mod modAnim">
        <pc:chgData name="Khattab, Sherif" userId="c83b1e15-36f3-4f46-aceb-05aac24c545e" providerId="ADAL" clId="{DB575D98-4837-40EC-95E1-C5AECD4F044C}" dt="2021-04-05T16:13:55.573" v="95"/>
        <pc:sldMkLst>
          <pc:docMk/>
          <pc:sldMk cId="2823856332" sldId="499"/>
        </pc:sldMkLst>
        <pc:spChg chg="mod">
          <ac:chgData name="Khattab, Sherif" userId="c83b1e15-36f3-4f46-aceb-05aac24c545e" providerId="ADAL" clId="{DB575D98-4837-40EC-95E1-C5AECD4F044C}" dt="2021-04-05T16:13:41.777" v="92" actId="6549"/>
          <ac:spMkLst>
            <pc:docMk/>
            <pc:sldMk cId="2823856332" sldId="499"/>
            <ac:spMk id="3" creationId="{E1064C43-9078-4C76-A016-C8AE45AE9774}"/>
          </ac:spMkLst>
        </pc:spChg>
      </pc:sldChg>
    </pc:docChg>
  </pc:docChgLst>
  <pc:docChgLst>
    <pc:chgData name="Khattab, Sherif" userId="c83b1e15-36f3-4f46-aceb-05aac24c545e" providerId="ADAL" clId="{D1BBD97B-FC8D-49FB-A751-4F5D7192CEF9}"/>
    <pc:docChg chg="undo custSel addSld delSld modSld">
      <pc:chgData name="Khattab, Sherif" userId="c83b1e15-36f3-4f46-aceb-05aac24c545e" providerId="ADAL" clId="{D1BBD97B-FC8D-49FB-A751-4F5D7192CEF9}" dt="2021-04-13T13:31:14.184" v="353" actId="1076"/>
      <pc:docMkLst>
        <pc:docMk/>
      </pc:docMkLst>
      <pc:sldChg chg="addSp delSp modSp mod">
        <pc:chgData name="Khattab, Sherif" userId="c83b1e15-36f3-4f46-aceb-05aac24c545e" providerId="ADAL" clId="{D1BBD97B-FC8D-49FB-A751-4F5D7192CEF9}" dt="2021-04-13T13:26:16.722" v="294" actId="1076"/>
        <pc:sldMkLst>
          <pc:docMk/>
          <pc:sldMk cId="1247366534" sldId="276"/>
        </pc:sldMkLst>
        <pc:picChg chg="add mod">
          <ac:chgData name="Khattab, Sherif" userId="c83b1e15-36f3-4f46-aceb-05aac24c545e" providerId="ADAL" clId="{D1BBD97B-FC8D-49FB-A751-4F5D7192CEF9}" dt="2021-04-13T13:26:16.722" v="294" actId="1076"/>
          <ac:picMkLst>
            <pc:docMk/>
            <pc:sldMk cId="1247366534" sldId="276"/>
            <ac:picMk id="4" creationId="{A939F392-04D8-4E1F-89B3-61898F0D2B1A}"/>
          </ac:picMkLst>
        </pc:picChg>
        <pc:inkChg chg="add del">
          <ac:chgData name="Khattab, Sherif" userId="c83b1e15-36f3-4f46-aceb-05aac24c545e" providerId="ADAL" clId="{D1BBD97B-FC8D-49FB-A751-4F5D7192CEF9}" dt="2021-04-13T13:25:58.588" v="288"/>
          <ac:inkMkLst>
            <pc:docMk/>
            <pc:sldMk cId="1247366534" sldId="276"/>
            <ac:inkMk id="2" creationId="{7EDAB397-D1CD-481A-8889-C524E92D938F}"/>
          </ac:inkMkLst>
        </pc:inkChg>
      </pc:sldChg>
      <pc:sldChg chg="addSp delSp modSp mod">
        <pc:chgData name="Khattab, Sherif" userId="c83b1e15-36f3-4f46-aceb-05aac24c545e" providerId="ADAL" clId="{D1BBD97B-FC8D-49FB-A751-4F5D7192CEF9}" dt="2021-04-13T13:27:27.218" v="304" actId="1076"/>
        <pc:sldMkLst>
          <pc:docMk/>
          <pc:sldMk cId="3021670718" sldId="278"/>
        </pc:sldMkLst>
        <pc:picChg chg="add del mod">
          <ac:chgData name="Khattab, Sherif" userId="c83b1e15-36f3-4f46-aceb-05aac24c545e" providerId="ADAL" clId="{D1BBD97B-FC8D-49FB-A751-4F5D7192CEF9}" dt="2021-04-13T13:27:11.210" v="300" actId="478"/>
          <ac:picMkLst>
            <pc:docMk/>
            <pc:sldMk cId="3021670718" sldId="278"/>
            <ac:picMk id="3" creationId="{4FD15897-7139-42FC-947F-70AFB7B74B4D}"/>
          </ac:picMkLst>
        </pc:picChg>
        <pc:picChg chg="add mod">
          <ac:chgData name="Khattab, Sherif" userId="c83b1e15-36f3-4f46-aceb-05aac24c545e" providerId="ADAL" clId="{D1BBD97B-FC8D-49FB-A751-4F5D7192CEF9}" dt="2021-04-13T13:27:27.218" v="304" actId="1076"/>
          <ac:picMkLst>
            <pc:docMk/>
            <pc:sldMk cId="3021670718" sldId="278"/>
            <ac:picMk id="5" creationId="{4BEA786F-0B34-442D-85B0-4F97B9A2B331}"/>
          </ac:picMkLst>
        </pc:picChg>
      </pc:sldChg>
      <pc:sldChg chg="modSp mod">
        <pc:chgData name="Khattab, Sherif" userId="c83b1e15-36f3-4f46-aceb-05aac24c545e" providerId="ADAL" clId="{D1BBD97B-FC8D-49FB-A751-4F5D7192CEF9}" dt="2021-04-13T13:20:56.164" v="2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1BBD97B-FC8D-49FB-A751-4F5D7192CEF9}" dt="2021-04-13T13:20:56.164" v="2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addSp modSp new mod">
        <pc:chgData name="Khattab, Sherif" userId="c83b1e15-36f3-4f46-aceb-05aac24c545e" providerId="ADAL" clId="{D1BBD97B-FC8D-49FB-A751-4F5D7192CEF9}" dt="2021-04-13T13:21:34.214" v="54" actId="1076"/>
        <pc:sldMkLst>
          <pc:docMk/>
          <pc:sldMk cId="291645902" sldId="1867"/>
        </pc:sldMkLst>
        <pc:spChg chg="mod">
          <ac:chgData name="Khattab, Sherif" userId="c83b1e15-36f3-4f46-aceb-05aac24c545e" providerId="ADAL" clId="{D1BBD97B-FC8D-49FB-A751-4F5D7192CEF9}" dt="2021-04-13T13:21:23.845" v="49" actId="20577"/>
          <ac:spMkLst>
            <pc:docMk/>
            <pc:sldMk cId="291645902" sldId="1867"/>
            <ac:spMk id="2" creationId="{608062AC-6A0D-48AB-B699-3F27B91A21F1}"/>
          </ac:spMkLst>
        </pc:spChg>
        <pc:picChg chg="add mod">
          <ac:chgData name="Khattab, Sherif" userId="c83b1e15-36f3-4f46-aceb-05aac24c545e" providerId="ADAL" clId="{D1BBD97B-FC8D-49FB-A751-4F5D7192CEF9}" dt="2021-04-13T13:21:34.214" v="54" actId="1076"/>
          <ac:picMkLst>
            <pc:docMk/>
            <pc:sldMk cId="291645902" sldId="1867"/>
            <ac:picMk id="7" creationId="{5B7B3248-8DA6-457D-9FCD-C894BCDE36E7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9:15.671" v="334" actId="1076"/>
        <pc:sldMkLst>
          <pc:docMk/>
          <pc:sldMk cId="204318462" sldId="1868"/>
        </pc:sldMkLst>
        <pc:spChg chg="mod">
          <ac:chgData name="Khattab, Sherif" userId="c83b1e15-36f3-4f46-aceb-05aac24c545e" providerId="ADAL" clId="{D1BBD97B-FC8D-49FB-A751-4F5D7192CEF9}" dt="2021-04-13T13:21:43.597" v="81" actId="20577"/>
          <ac:spMkLst>
            <pc:docMk/>
            <pc:sldMk cId="204318462" sldId="1868"/>
            <ac:spMk id="2" creationId="{27D23D4D-272E-4014-B083-1BBBCA839553}"/>
          </ac:spMkLst>
        </pc:spChg>
        <pc:picChg chg="add mod">
          <ac:chgData name="Khattab, Sherif" userId="c83b1e15-36f3-4f46-aceb-05aac24c545e" providerId="ADAL" clId="{D1BBD97B-FC8D-49FB-A751-4F5D7192CEF9}" dt="2021-04-13T13:29:15.671" v="334" actId="1076"/>
          <ac:picMkLst>
            <pc:docMk/>
            <pc:sldMk cId="204318462" sldId="1868"/>
            <ac:picMk id="7" creationId="{6BB349EE-51BF-47C4-85D2-3204ED4054DC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2:49.413" v="119" actId="20577"/>
        <pc:sldMkLst>
          <pc:docMk/>
          <pc:sldMk cId="537398390" sldId="1869"/>
        </pc:sldMkLst>
        <pc:spChg chg="mod">
          <ac:chgData name="Khattab, Sherif" userId="c83b1e15-36f3-4f46-aceb-05aac24c545e" providerId="ADAL" clId="{D1BBD97B-FC8D-49FB-A751-4F5D7192CEF9}" dt="2021-04-13T13:22:49.413" v="119" actId="20577"/>
          <ac:spMkLst>
            <pc:docMk/>
            <pc:sldMk cId="537398390" sldId="1869"/>
            <ac:spMk id="2" creationId="{4CF17836-DCA3-4793-B865-8EF09E047467}"/>
          </ac:spMkLst>
        </pc:spChg>
        <pc:picChg chg="add mod">
          <ac:chgData name="Khattab, Sherif" userId="c83b1e15-36f3-4f46-aceb-05aac24c545e" providerId="ADAL" clId="{D1BBD97B-FC8D-49FB-A751-4F5D7192CEF9}" dt="2021-04-13T13:22:38.242" v="90" actId="1076"/>
          <ac:picMkLst>
            <pc:docMk/>
            <pc:sldMk cId="537398390" sldId="1869"/>
            <ac:picMk id="7" creationId="{58F7C66D-5617-4418-9409-D0D4A8F26850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31:14.184" v="353" actId="1076"/>
        <pc:sldMkLst>
          <pc:docMk/>
          <pc:sldMk cId="343318798" sldId="1870"/>
        </pc:sldMkLst>
        <pc:spChg chg="mod">
          <ac:chgData name="Khattab, Sherif" userId="c83b1e15-36f3-4f46-aceb-05aac24c545e" providerId="ADAL" clId="{D1BBD97B-FC8D-49FB-A751-4F5D7192CEF9}" dt="2021-04-13T13:23:19.631" v="153" actId="20577"/>
          <ac:spMkLst>
            <pc:docMk/>
            <pc:sldMk cId="343318798" sldId="1870"/>
            <ac:spMk id="2" creationId="{31EDBB3E-22D6-485B-B503-89A71948D25B}"/>
          </ac:spMkLst>
        </pc:spChg>
        <pc:picChg chg="add mod">
          <ac:chgData name="Khattab, Sherif" userId="c83b1e15-36f3-4f46-aceb-05aac24c545e" providerId="ADAL" clId="{D1BBD97B-FC8D-49FB-A751-4F5D7192CEF9}" dt="2021-04-13T13:30:02.926" v="339" actId="1076"/>
          <ac:picMkLst>
            <pc:docMk/>
            <pc:sldMk cId="343318798" sldId="1870"/>
            <ac:picMk id="7" creationId="{A530BACF-5849-4FA1-B0DF-1CD4C7A9BC90}"/>
          </ac:picMkLst>
        </pc:picChg>
        <pc:picChg chg="add mod">
          <ac:chgData name="Khattab, Sherif" userId="c83b1e15-36f3-4f46-aceb-05aac24c545e" providerId="ADAL" clId="{D1BBD97B-FC8D-49FB-A751-4F5D7192CEF9}" dt="2021-04-13T13:30:09.418" v="341" actId="1076"/>
          <ac:picMkLst>
            <pc:docMk/>
            <pc:sldMk cId="343318798" sldId="1870"/>
            <ac:picMk id="9" creationId="{00C18A49-9064-4429-A546-15C4DAB42433}"/>
          </ac:picMkLst>
        </pc:picChg>
        <pc:picChg chg="add mod">
          <ac:chgData name="Khattab, Sherif" userId="c83b1e15-36f3-4f46-aceb-05aac24c545e" providerId="ADAL" clId="{D1BBD97B-FC8D-49FB-A751-4F5D7192CEF9}" dt="2021-04-13T13:31:14.184" v="353" actId="1076"/>
          <ac:picMkLst>
            <pc:docMk/>
            <pc:sldMk cId="343318798" sldId="1870"/>
            <ac:picMk id="12" creationId="{823FFEAA-8D6B-452B-9EBB-20E447ADD59E}"/>
          </ac:picMkLst>
        </pc:picChg>
        <pc:inkChg chg="add del">
          <ac:chgData name="Khattab, Sherif" userId="c83b1e15-36f3-4f46-aceb-05aac24c545e" providerId="ADAL" clId="{D1BBD97B-FC8D-49FB-A751-4F5D7192CEF9}" dt="2021-04-13T13:30:22.733" v="343"/>
          <ac:inkMkLst>
            <pc:docMk/>
            <pc:sldMk cId="343318798" sldId="1870"/>
            <ac:inkMk id="10" creationId="{85C9B0E3-62A4-4E48-A71E-D08EAC1047B8}"/>
          </ac:inkMkLst>
        </pc:inkChg>
      </pc:sldChg>
      <pc:sldChg chg="addSp modSp new mod">
        <pc:chgData name="Khattab, Sherif" userId="c83b1e15-36f3-4f46-aceb-05aac24c545e" providerId="ADAL" clId="{D1BBD97B-FC8D-49FB-A751-4F5D7192CEF9}" dt="2021-04-13T13:25:19.184" v="286" actId="1076"/>
        <pc:sldMkLst>
          <pc:docMk/>
          <pc:sldMk cId="3462944586" sldId="1871"/>
        </pc:sldMkLst>
        <pc:spChg chg="mod">
          <ac:chgData name="Khattab, Sherif" userId="c83b1e15-36f3-4f46-aceb-05aac24c545e" providerId="ADAL" clId="{D1BBD97B-FC8D-49FB-A751-4F5D7192CEF9}" dt="2021-04-13T13:25:11" v="281" actId="20577"/>
          <ac:spMkLst>
            <pc:docMk/>
            <pc:sldMk cId="3462944586" sldId="1871"/>
            <ac:spMk id="3" creationId="{459A8960-540C-44F8-87B8-42CC63414C44}"/>
          </ac:spMkLst>
        </pc:spChg>
        <pc:picChg chg="add mod">
          <ac:chgData name="Khattab, Sherif" userId="c83b1e15-36f3-4f46-aceb-05aac24c545e" providerId="ADAL" clId="{D1BBD97B-FC8D-49FB-A751-4F5D7192CEF9}" dt="2021-04-13T13:25:19.184" v="286" actId="1076"/>
          <ac:picMkLst>
            <pc:docMk/>
            <pc:sldMk cId="3462944586" sldId="1871"/>
            <ac:picMk id="6" creationId="{934C25F5-92BF-48D3-98F5-E3E649CFE70C}"/>
          </ac:picMkLst>
        </pc:picChg>
      </pc:sldChg>
      <pc:sldChg chg="new del">
        <pc:chgData name="Khattab, Sherif" userId="c83b1e15-36f3-4f46-aceb-05aac24c545e" providerId="ADAL" clId="{D1BBD97B-FC8D-49FB-A751-4F5D7192CEF9}" dt="2021-04-13T13:23:59.956" v="160" actId="47"/>
        <pc:sldMkLst>
          <pc:docMk/>
          <pc:sldMk cId="2560502885" sldId="1872"/>
        </pc:sldMkLst>
      </pc:sldChg>
      <pc:sldChg chg="addSp modSp new mod">
        <pc:chgData name="Khattab, Sherif" userId="c83b1e15-36f3-4f46-aceb-05aac24c545e" providerId="ADAL" clId="{D1BBD97B-FC8D-49FB-A751-4F5D7192CEF9}" dt="2021-04-13T13:24:37.370" v="240" actId="1076"/>
        <pc:sldMkLst>
          <pc:docMk/>
          <pc:sldMk cId="3985324492" sldId="1872"/>
        </pc:sldMkLst>
        <pc:spChg chg="mod">
          <ac:chgData name="Khattab, Sherif" userId="c83b1e15-36f3-4f46-aceb-05aac24c545e" providerId="ADAL" clId="{D1BBD97B-FC8D-49FB-A751-4F5D7192CEF9}" dt="2021-04-13T13:24:31.253" v="237" actId="404"/>
          <ac:spMkLst>
            <pc:docMk/>
            <pc:sldMk cId="3985324492" sldId="1872"/>
            <ac:spMk id="2" creationId="{69F581DD-2407-4298-8990-F46AB0542850}"/>
          </ac:spMkLst>
        </pc:spChg>
        <pc:picChg chg="add mod">
          <ac:chgData name="Khattab, Sherif" userId="c83b1e15-36f3-4f46-aceb-05aac24c545e" providerId="ADAL" clId="{D1BBD97B-FC8D-49FB-A751-4F5D7192CEF9}" dt="2021-04-13T13:24:37.370" v="240" actId="1076"/>
          <ac:picMkLst>
            <pc:docMk/>
            <pc:sldMk cId="3985324492" sldId="1872"/>
            <ac:picMk id="7" creationId="{20FF532D-A1B4-4A40-B118-031D7DD567AC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28:36.819" v="331" actId="14100"/>
        <pc:sldMkLst>
          <pc:docMk/>
          <pc:sldMk cId="3971115291" sldId="1873"/>
        </pc:sldMkLst>
        <pc:spChg chg="mod">
          <ac:chgData name="Khattab, Sherif" userId="c83b1e15-36f3-4f46-aceb-05aac24c545e" providerId="ADAL" clId="{D1BBD97B-FC8D-49FB-A751-4F5D7192CEF9}" dt="2021-04-13T13:27:59.111" v="323" actId="20577"/>
          <ac:spMkLst>
            <pc:docMk/>
            <pc:sldMk cId="3971115291" sldId="1873"/>
            <ac:spMk id="3" creationId="{78E79DC9-0BD2-4260-AEF8-83981D1702D4}"/>
          </ac:spMkLst>
        </pc:spChg>
        <pc:picChg chg="add mod">
          <ac:chgData name="Khattab, Sherif" userId="c83b1e15-36f3-4f46-aceb-05aac24c545e" providerId="ADAL" clId="{D1BBD97B-FC8D-49FB-A751-4F5D7192CEF9}" dt="2021-04-13T13:28:36.819" v="331" actId="14100"/>
          <ac:picMkLst>
            <pc:docMk/>
            <pc:sldMk cId="3971115291" sldId="1873"/>
            <ac:picMk id="7" creationId="{BD75B7E8-F873-4DF5-96BA-D9CA0CDB9219}"/>
          </ac:picMkLst>
        </pc:picChg>
        <pc:inkChg chg="add del">
          <ac:chgData name="Khattab, Sherif" userId="c83b1e15-36f3-4f46-aceb-05aac24c545e" providerId="ADAL" clId="{D1BBD97B-FC8D-49FB-A751-4F5D7192CEF9}" dt="2021-04-13T13:28:02.291" v="325"/>
          <ac:inkMkLst>
            <pc:docMk/>
            <pc:sldMk cId="3971115291" sldId="1873"/>
            <ac:inkMk id="5" creationId="{82B83160-FBDA-4E84-824E-21D01BA509C3}"/>
          </ac:inkMkLst>
        </pc:inkChg>
      </pc:sld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Khattab, Sherif" userId="c83b1e15-36f3-4f46-aceb-05aac24c545e" providerId="ADAL" clId="{F82D3890-F85C-484F-8039-E1FE23876D8F}"/>
    <pc:docChg chg="custSel addSld delSld modSld delMainMaster">
      <pc:chgData name="Khattab, Sherif" userId="c83b1e15-36f3-4f46-aceb-05aac24c545e" providerId="ADAL" clId="{F82D3890-F85C-484F-8039-E1FE23876D8F}" dt="2021-04-07T15:49:31.432" v="339" actId="20577"/>
      <pc:docMkLst>
        <pc:docMk/>
      </pc:docMkLst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24219627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59383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375442512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884003976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46728519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30500091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53960250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12788774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58705088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27746822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4154646262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40621744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82731287" sldId="28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8263211" sldId="28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42549860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76038338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60059905" sldId="28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26631046" sldId="28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37119619" sldId="28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173920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2207700" sldId="28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763743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44287795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00588395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794581952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38469809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001751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119793086" sldId="29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1497190" sldId="29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3449022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020032230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25131373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383149744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94171561" sldId="30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59681454" sldId="30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72447338" sldId="30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21691997" sldId="31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542525" sldId="31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73047705" sldId="31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39072160" sldId="31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1240988" sldId="31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5502335" sldId="31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833864" sldId="31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05573844" sldId="31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3120336" sldId="31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432367266" sldId="31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57578471" sldId="32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059773787" sldId="32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71831297" sldId="32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35436112" sldId="32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93668777" sldId="32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70343444" sldId="32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23758535" sldId="32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30823026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809153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607245235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463070673" sldId="33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82120946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660095953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451734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6480316" sldId="335"/>
        </pc:sldMkLst>
      </pc:sldChg>
      <pc:sldChg chg="modSp mod">
        <pc:chgData name="Khattab, Sherif" userId="c83b1e15-36f3-4f46-aceb-05aac24c545e" providerId="ADAL" clId="{F82D3890-F85C-484F-8039-E1FE23876D8F}" dt="2021-04-07T15:49:31.432" v="339" actId="20577"/>
        <pc:sldMkLst>
          <pc:docMk/>
          <pc:sldMk cId="3516466948" sldId="339"/>
        </pc:sldMkLst>
        <pc:spChg chg="mod">
          <ac:chgData name="Khattab, Sherif" userId="c83b1e15-36f3-4f46-aceb-05aac24c545e" providerId="ADAL" clId="{F82D3890-F85C-484F-8039-E1FE23876D8F}" dt="2021-04-07T15:49:31.432" v="339" actId="20577"/>
          <ac:spMkLst>
            <pc:docMk/>
            <pc:sldMk cId="3516466948" sldId="339"/>
            <ac:spMk id="277" creationId="{00000000-0000-0000-0000-000000000000}"/>
          </ac:spMkLst>
        </pc:spChg>
      </pc:sldChg>
      <pc:sldChg chg="modSp mod">
        <pc:chgData name="Khattab, Sherif" userId="c83b1e15-36f3-4f46-aceb-05aac24c545e" providerId="ADAL" clId="{F82D3890-F85C-484F-8039-E1FE23876D8F}" dt="2021-04-07T04:53:44.708" v="1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82D3890-F85C-484F-8039-E1FE23876D8F}" dt="2021-04-07T04:53:44.708" v="1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82D3890-F85C-484F-8039-E1FE23876D8F}" dt="2021-04-07T04:54:47.949" v="28" actId="15"/>
        <pc:sldMkLst>
          <pc:docMk/>
          <pc:sldMk cId="2374057061" sldId="498"/>
        </pc:sldMkLst>
        <pc:spChg chg="mod">
          <ac:chgData name="Khattab, Sherif" userId="c83b1e15-36f3-4f46-aceb-05aac24c545e" providerId="ADAL" clId="{F82D3890-F85C-484F-8039-E1FE23876D8F}" dt="2021-04-07T04:54:47.949" v="28" actId="15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F82D3890-F85C-484F-8039-E1FE23876D8F}" dt="2021-04-07T13:07:33.138" v="233"/>
        <pc:sldMkLst>
          <pc:docMk/>
          <pc:sldMk cId="2823856332" sldId="499"/>
        </pc:sldMkLst>
        <pc:spChg chg="mod">
          <ac:chgData name="Khattab, Sherif" userId="c83b1e15-36f3-4f46-aceb-05aac24c545e" providerId="ADAL" clId="{F82D3890-F85C-484F-8039-E1FE23876D8F}" dt="2021-04-07T13:07:18.558" v="23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F82D3890-F85C-484F-8039-E1FE23876D8F}" dt="2021-04-07T13:09:03.835" v="33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82D3890-F85C-484F-8039-E1FE23876D8F}" dt="2021-04-07T13:09:03.835" v="33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209270529" sldId="18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84709819" sldId="186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14859714" sldId="18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40734450" sldId="186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2975913" sldId="18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86403115" sldId="1866"/>
        </pc:sldMkLst>
      </pc:sldChg>
      <pc:sldMasterChg chg="del delSldLayout">
        <pc:chgData name="Khattab, Sherif" userId="c83b1e15-36f3-4f46-aceb-05aac24c545e" providerId="ADAL" clId="{F82D3890-F85C-484F-8039-E1FE23876D8F}" dt="2021-04-07T04:55:21.334" v="30" actId="2696"/>
        <pc:sldMasterMkLst>
          <pc:docMk/>
          <pc:sldMasterMk cId="1226058578" sldId="2147483728"/>
        </pc:sldMasterMkLst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792953282" sldId="2147483729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783820363" sldId="2147483730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433412939" sldId="2147483731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1604117658" sldId="2147483732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005352363" sldId="2147483733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450140494" sldId="2147483734"/>
          </pc:sldLayoutMkLst>
        </pc:sldLayoutChg>
      </pc:sldMasterChg>
    </pc:docChg>
  </pc:docChgLst>
  <pc:docChgLst>
    <pc:chgData name="Khattab, Sherif" userId="c83b1e15-36f3-4f46-aceb-05aac24c545e" providerId="ADAL" clId="{645ADA37-0252-E84B-A18A-2E8967390987}"/>
    <pc:docChg chg="delSld delMainMaster">
      <pc:chgData name="Khattab, Sherif" userId="c83b1e15-36f3-4f46-aceb-05aac24c545e" providerId="ADAL" clId="{645ADA37-0252-E84B-A18A-2E8967390987}" dt="2022-04-06T16:52:45.046" v="1" actId="2696"/>
      <pc:docMkLst>
        <pc:docMk/>
      </pc:docMkLst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338263211" sldId="281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2637119619" sldId="286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4081739200" sldId="287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1322207700" sldId="288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197637430" sldId="289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2300588395" sldId="290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794581952" sldId="291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1320017512" sldId="292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1119793086" sldId="293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411497190" sldId="294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643449022" sldId="295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2125131373" sldId="296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363211336" sldId="337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3139903792" sldId="338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3516466948" sldId="339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3429241921" sldId="341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220159866" sldId="342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2361696323" sldId="343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42459583" sldId="344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3793460421" sldId="345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4163702329" sldId="346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2834038716" sldId="347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3664136089" sldId="348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3357327131" sldId="1867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2068242584" sldId="1869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1055754733" sldId="1870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3239342092" sldId="1873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3599054214" sldId="1878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715873185" sldId="1879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907789050" sldId="1882"/>
        </pc:sldMkLst>
      </pc:sldChg>
      <pc:sldMasterChg chg="del delSldLayout">
        <pc:chgData name="Khattab, Sherif" userId="c83b1e15-36f3-4f46-aceb-05aac24c545e" providerId="ADAL" clId="{645ADA37-0252-E84B-A18A-2E8967390987}" dt="2022-04-04T16:22:29.628" v="0" actId="2696"/>
        <pc:sldMasterMkLst>
          <pc:docMk/>
          <pc:sldMasterMk cId="1089164904" sldId="2147483735"/>
        </pc:sldMasterMkLst>
        <pc:sldLayoutChg chg="del">
          <pc:chgData name="Khattab, Sherif" userId="c83b1e15-36f3-4f46-aceb-05aac24c545e" providerId="ADAL" clId="{645ADA37-0252-E84B-A18A-2E8967390987}" dt="2022-04-04T16:22:29.628" v="0" actId="2696"/>
          <pc:sldLayoutMkLst>
            <pc:docMk/>
            <pc:sldMasterMk cId="1089164904" sldId="2147483735"/>
            <pc:sldLayoutMk cId="3905313432" sldId="2147483736"/>
          </pc:sldLayoutMkLst>
        </pc:sldLayoutChg>
        <pc:sldLayoutChg chg="del">
          <pc:chgData name="Khattab, Sherif" userId="c83b1e15-36f3-4f46-aceb-05aac24c545e" providerId="ADAL" clId="{645ADA37-0252-E84B-A18A-2E8967390987}" dt="2022-04-04T16:22:29.628" v="0" actId="2696"/>
          <pc:sldLayoutMkLst>
            <pc:docMk/>
            <pc:sldMasterMk cId="1089164904" sldId="2147483735"/>
            <pc:sldLayoutMk cId="1467863263" sldId="2147483737"/>
          </pc:sldLayoutMkLst>
        </pc:sldLayoutChg>
        <pc:sldLayoutChg chg="del">
          <pc:chgData name="Khattab, Sherif" userId="c83b1e15-36f3-4f46-aceb-05aac24c545e" providerId="ADAL" clId="{645ADA37-0252-E84B-A18A-2E8967390987}" dt="2022-04-04T16:22:29.628" v="0" actId="2696"/>
          <pc:sldLayoutMkLst>
            <pc:docMk/>
            <pc:sldMasterMk cId="1089164904" sldId="2147483735"/>
            <pc:sldLayoutMk cId="4083515506" sldId="2147483738"/>
          </pc:sldLayoutMkLst>
        </pc:sldLayoutChg>
        <pc:sldLayoutChg chg="del">
          <pc:chgData name="Khattab, Sherif" userId="c83b1e15-36f3-4f46-aceb-05aac24c545e" providerId="ADAL" clId="{645ADA37-0252-E84B-A18A-2E8967390987}" dt="2022-04-04T16:22:29.628" v="0" actId="2696"/>
          <pc:sldLayoutMkLst>
            <pc:docMk/>
            <pc:sldMasterMk cId="1089164904" sldId="2147483735"/>
            <pc:sldLayoutMk cId="543307335" sldId="2147483739"/>
          </pc:sldLayoutMkLst>
        </pc:sldLayoutChg>
        <pc:sldLayoutChg chg="del">
          <pc:chgData name="Khattab, Sherif" userId="c83b1e15-36f3-4f46-aceb-05aac24c545e" providerId="ADAL" clId="{645ADA37-0252-E84B-A18A-2E8967390987}" dt="2022-04-04T16:22:29.628" v="0" actId="2696"/>
          <pc:sldLayoutMkLst>
            <pc:docMk/>
            <pc:sldMasterMk cId="1089164904" sldId="2147483735"/>
            <pc:sldLayoutMk cId="3577809989" sldId="2147483740"/>
          </pc:sldLayoutMkLst>
        </pc:sldLayoutChg>
        <pc:sldLayoutChg chg="del">
          <pc:chgData name="Khattab, Sherif" userId="c83b1e15-36f3-4f46-aceb-05aac24c545e" providerId="ADAL" clId="{645ADA37-0252-E84B-A18A-2E8967390987}" dt="2022-04-04T16:22:29.628" v="0" actId="2696"/>
          <pc:sldLayoutMkLst>
            <pc:docMk/>
            <pc:sldMasterMk cId="1089164904" sldId="2147483735"/>
            <pc:sldLayoutMk cId="586210234" sldId="2147483741"/>
          </pc:sldLayoutMkLst>
        </pc:sldLayoutChg>
      </pc:sldMasterChg>
    </pc:docChg>
  </pc:docChgLst>
  <pc:docChgLst>
    <pc:chgData name="Khattab, Sherif" userId="c83b1e15-36f3-4f46-aceb-05aac24c545e" providerId="ADAL" clId="{06178D3D-104B-4142-BB01-8BF53369C28E}"/>
    <pc:docChg chg="undo custSel delSld modSld">
      <pc:chgData name="Khattab, Sherif" userId="c83b1e15-36f3-4f46-aceb-05aac24c545e" providerId="ADAL" clId="{06178D3D-104B-4142-BB01-8BF53369C28E}" dt="2021-03-29T02:33:14.525" v="428" actId="20577"/>
      <pc:docMkLst>
        <pc:docMk/>
      </pc:docMkLst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713816456" sldId="34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62446433" sldId="35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10277558" sldId="35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973201184" sldId="35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308784029" sldId="353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556503250" sldId="35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150585913" sldId="35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74647697" sldId="356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676855387" sldId="357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784669175" sldId="358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31613491" sldId="35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88983448" sldId="36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858041018" sldId="36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11193010" sldId="36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68692519" sldId="363"/>
        </pc:sldMkLst>
      </pc:sldChg>
      <pc:sldChg chg="modSp mod">
        <pc:chgData name="Khattab, Sherif" userId="c83b1e15-36f3-4f46-aceb-05aac24c545e" providerId="ADAL" clId="{06178D3D-104B-4142-BB01-8BF53369C28E}" dt="2021-03-29T02:23:26.286" v="6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6178D3D-104B-4142-BB01-8BF53369C28E}" dt="2021-03-29T02:23:26.286" v="6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6178D3D-104B-4142-BB01-8BF53369C28E}" dt="2021-03-29T02:33:14.525" v="428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6178D3D-104B-4142-BB01-8BF53369C28E}" dt="2021-03-29T02:33:14.525" v="428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6178D3D-104B-4142-BB01-8BF53369C28E}" dt="2021-03-29T02:32:38.580" v="358"/>
        <pc:sldMkLst>
          <pc:docMk/>
          <pc:sldMk cId="2823856332" sldId="499"/>
        </pc:sldMkLst>
        <pc:spChg chg="mod">
          <ac:chgData name="Khattab, Sherif" userId="c83b1e15-36f3-4f46-aceb-05aac24c545e" providerId="ADAL" clId="{06178D3D-104B-4142-BB01-8BF53369C28E}" dt="2021-03-29T02:32:07.172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6178D3D-104B-4142-BB01-8BF53369C28E}" dt="2021-03-29T02:23:39.469" v="71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6178D3D-104B-4142-BB01-8BF53369C28E}" dt="2021-03-29T02:23:39.469" v="71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06178D3D-104B-4142-BB01-8BF53369C28E}" dt="2021-03-29T02:32:49.016" v="361"/>
        <pc:sldMkLst>
          <pc:docMk/>
          <pc:sldMk cId="294195459" sldId="1861"/>
        </pc:sldMkLst>
        <pc:spChg chg="mod">
          <ac:chgData name="Khattab, Sherif" userId="c83b1e15-36f3-4f46-aceb-05aac24c545e" providerId="ADAL" clId="{06178D3D-104B-4142-BB01-8BF53369C28E}" dt="2021-03-29T02:32:13.715" v="355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06178D3D-104B-4142-BB01-8BF53369C28E}" dt="2021-03-29T02:23:31.502" v="68" actId="2696"/>
        <pc:sldMkLst>
          <pc:docMk/>
          <pc:sldMk cId="3708391639" sldId="1862"/>
        </pc:sldMkLst>
      </pc:sldChg>
      <pc:sldChg chg="del">
        <pc:chgData name="Khattab, Sherif" userId="c83b1e15-36f3-4f46-aceb-05aac24c545e" providerId="ADAL" clId="{06178D3D-104B-4142-BB01-8BF53369C28E}" dt="2021-03-29T02:23:31.912" v="69" actId="2696"/>
        <pc:sldMkLst>
          <pc:docMk/>
          <pc:sldMk cId="1037760999" sldId="1863"/>
        </pc:sldMkLst>
      </pc:sldChg>
      <pc:sldChg chg="del">
        <pc:chgData name="Khattab, Sherif" userId="c83b1e15-36f3-4f46-aceb-05aac24c545e" providerId="ADAL" clId="{06178D3D-104B-4142-BB01-8BF53369C28E}" dt="2021-03-29T02:23:33.244" v="70" actId="2696"/>
        <pc:sldMkLst>
          <pc:docMk/>
          <pc:sldMk cId="1548705591" sldId="186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37841849" sldId="186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05275168" sldId="1866"/>
        </pc:sldMkLst>
      </pc:sld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Sherif Khattab" userId="c83b1e15-36f3-4f46-aceb-05aac24c545e" providerId="ADAL" clId="{B89D7EC5-2BC1-44E9-BCB3-5E75435B1298}"/>
    <pc:docChg chg="custSel addSld modSld">
      <pc:chgData name="Sherif Khattab" userId="c83b1e15-36f3-4f46-aceb-05aac24c545e" providerId="ADAL" clId="{B89D7EC5-2BC1-44E9-BCB3-5E75435B1298}" dt="2021-03-01T22:11:31.919" v="169" actId="1076"/>
      <pc:docMkLst>
        <pc:docMk/>
      </pc:docMkLst>
      <pc:sldChg chg="addSp modSp new mod">
        <pc:chgData name="Sherif Khattab" userId="c83b1e15-36f3-4f46-aceb-05aac24c545e" providerId="ADAL" clId="{B89D7EC5-2BC1-44E9-BCB3-5E75435B1298}" dt="2021-03-01T22:08:40.553" v="41" actId="1076"/>
        <pc:sldMkLst>
          <pc:docMk/>
          <pc:sldMk cId="2186169463" sldId="1879"/>
        </pc:sldMkLst>
        <pc:spChg chg="mod">
          <ac:chgData name="Sherif Khattab" userId="c83b1e15-36f3-4f46-aceb-05aac24c545e" providerId="ADAL" clId="{B89D7EC5-2BC1-44E9-BCB3-5E75435B1298}" dt="2021-03-01T22:08:35.339" v="38" actId="27636"/>
          <ac:spMkLst>
            <pc:docMk/>
            <pc:sldMk cId="2186169463" sldId="1879"/>
            <ac:spMk id="3" creationId="{43B55EAA-ED9B-4170-A01E-F1933B7CBC72}"/>
          </ac:spMkLst>
        </pc:spChg>
        <pc:picChg chg="add mod">
          <ac:chgData name="Sherif Khattab" userId="c83b1e15-36f3-4f46-aceb-05aac24c545e" providerId="ADAL" clId="{B89D7EC5-2BC1-44E9-BCB3-5E75435B1298}" dt="2021-03-01T22:08:40.553" v="41" actId="1076"/>
          <ac:picMkLst>
            <pc:docMk/>
            <pc:sldMk cId="2186169463" sldId="1879"/>
            <ac:picMk id="7" creationId="{4DB73A7A-247D-4E72-9A51-F6028DF932A1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09:25.914" v="68" actId="1076"/>
        <pc:sldMkLst>
          <pc:docMk/>
          <pc:sldMk cId="4145067663" sldId="1880"/>
        </pc:sldMkLst>
        <pc:spChg chg="mod">
          <ac:chgData name="Sherif Khattab" userId="c83b1e15-36f3-4f46-aceb-05aac24c545e" providerId="ADAL" clId="{B89D7EC5-2BC1-44E9-BCB3-5E75435B1298}" dt="2021-03-01T22:09:19.383" v="65" actId="20577"/>
          <ac:spMkLst>
            <pc:docMk/>
            <pc:sldMk cId="4145067663" sldId="1880"/>
            <ac:spMk id="3" creationId="{F6311B56-A000-4F30-B7D8-EB4463F67C98}"/>
          </ac:spMkLst>
        </pc:spChg>
        <pc:picChg chg="add mod">
          <ac:chgData name="Sherif Khattab" userId="c83b1e15-36f3-4f46-aceb-05aac24c545e" providerId="ADAL" clId="{B89D7EC5-2BC1-44E9-BCB3-5E75435B1298}" dt="2021-03-01T22:09:25.914" v="68" actId="1076"/>
          <ac:picMkLst>
            <pc:docMk/>
            <pc:sldMk cId="4145067663" sldId="1880"/>
            <ac:picMk id="7" creationId="{B8187EC5-DDFE-436C-A1D3-BF62FFB239D3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04.968" v="93" actId="1076"/>
        <pc:sldMkLst>
          <pc:docMk/>
          <pc:sldMk cId="3474068777" sldId="1881"/>
        </pc:sldMkLst>
        <pc:spChg chg="mod">
          <ac:chgData name="Sherif Khattab" userId="c83b1e15-36f3-4f46-aceb-05aac24c545e" providerId="ADAL" clId="{B89D7EC5-2BC1-44E9-BCB3-5E75435B1298}" dt="2021-03-01T22:09:59.065" v="90" actId="20577"/>
          <ac:spMkLst>
            <pc:docMk/>
            <pc:sldMk cId="3474068777" sldId="1881"/>
            <ac:spMk id="2" creationId="{A679538D-C362-4DFB-9B44-F0C247DEBA0A}"/>
          </ac:spMkLst>
        </pc:spChg>
        <pc:picChg chg="add mod">
          <ac:chgData name="Sherif Khattab" userId="c83b1e15-36f3-4f46-aceb-05aac24c545e" providerId="ADAL" clId="{B89D7EC5-2BC1-44E9-BCB3-5E75435B1298}" dt="2021-03-01T22:10:04.968" v="93" actId="1076"/>
          <ac:picMkLst>
            <pc:docMk/>
            <pc:sldMk cId="3474068777" sldId="1881"/>
            <ac:picMk id="7" creationId="{FF161695-A7F2-48AE-8AB1-F6EA40F23D2D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57.380" v="146" actId="1076"/>
        <pc:sldMkLst>
          <pc:docMk/>
          <pc:sldMk cId="3836617260" sldId="1882"/>
        </pc:sldMkLst>
        <pc:spChg chg="mod">
          <ac:chgData name="Sherif Khattab" userId="c83b1e15-36f3-4f46-aceb-05aac24c545e" providerId="ADAL" clId="{B89D7EC5-2BC1-44E9-BCB3-5E75435B1298}" dt="2021-03-01T22:10:51.317" v="143" actId="20577"/>
          <ac:spMkLst>
            <pc:docMk/>
            <pc:sldMk cId="3836617260" sldId="1882"/>
            <ac:spMk id="2" creationId="{732CD307-C913-4BC9-A50F-425A4DD58307}"/>
          </ac:spMkLst>
        </pc:spChg>
        <pc:picChg chg="add mod">
          <ac:chgData name="Sherif Khattab" userId="c83b1e15-36f3-4f46-aceb-05aac24c545e" providerId="ADAL" clId="{B89D7EC5-2BC1-44E9-BCB3-5E75435B1298}" dt="2021-03-01T22:10:57.380" v="146" actId="1076"/>
          <ac:picMkLst>
            <pc:docMk/>
            <pc:sldMk cId="3836617260" sldId="1882"/>
            <ac:picMk id="7" creationId="{CCA1FE8F-9DDA-42FD-A96E-125650E384BE}"/>
          </ac:picMkLst>
        </pc:picChg>
      </pc:sldChg>
      <pc:sldChg chg="addSp delSp modSp new mod">
        <pc:chgData name="Sherif Khattab" userId="c83b1e15-36f3-4f46-aceb-05aac24c545e" providerId="ADAL" clId="{B89D7EC5-2BC1-44E9-BCB3-5E75435B1298}" dt="2021-03-01T22:11:31.919" v="169" actId="1076"/>
        <pc:sldMkLst>
          <pc:docMk/>
          <pc:sldMk cId="69341335" sldId="1883"/>
        </pc:sldMkLst>
        <pc:spChg chg="mod">
          <ac:chgData name="Sherif Khattab" userId="c83b1e15-36f3-4f46-aceb-05aac24c545e" providerId="ADAL" clId="{B89D7EC5-2BC1-44E9-BCB3-5E75435B1298}" dt="2021-03-01T22:11:25.646" v="166" actId="20577"/>
          <ac:spMkLst>
            <pc:docMk/>
            <pc:sldMk cId="69341335" sldId="1883"/>
            <ac:spMk id="2" creationId="{B327DBF9-2CCB-451C-BC74-B1BC41B23FEF}"/>
          </ac:spMkLst>
        </pc:spChg>
        <pc:spChg chg="del">
          <ac:chgData name="Sherif Khattab" userId="c83b1e15-36f3-4f46-aceb-05aac24c545e" providerId="ADAL" clId="{B89D7EC5-2BC1-44E9-BCB3-5E75435B1298}" dt="2021-03-01T22:11:29.423" v="167" actId="22"/>
          <ac:spMkLst>
            <pc:docMk/>
            <pc:sldMk cId="69341335" sldId="1883"/>
            <ac:spMk id="3" creationId="{D9A9A8FF-22A3-4643-8494-5D8E2D6F945B}"/>
          </ac:spMkLst>
        </pc:spChg>
        <pc:picChg chg="add mod ord">
          <ac:chgData name="Sherif Khattab" userId="c83b1e15-36f3-4f46-aceb-05aac24c545e" providerId="ADAL" clId="{B89D7EC5-2BC1-44E9-BCB3-5E75435B1298}" dt="2021-03-01T22:11:31.919" v="169" actId="1076"/>
          <ac:picMkLst>
            <pc:docMk/>
            <pc:sldMk cId="69341335" sldId="1883"/>
            <ac:picMk id="7" creationId="{25B9FB61-B0CE-47D5-AB77-C6CC010B07B5}"/>
          </ac:picMkLst>
        </pc:picChg>
      </pc:sldChg>
    </pc:docChg>
  </pc:docChgLst>
  <pc:docChgLst>
    <pc:chgData name="Khattab, Sherif" userId="c83b1e15-36f3-4f46-aceb-05aac24c545e" providerId="ADAL" clId="{0284A636-5B73-6543-83B8-C538901CDEDE}"/>
    <pc:docChg chg="undo custSel delSld modSld delMainMaster">
      <pc:chgData name="Khattab, Sherif" userId="c83b1e15-36f3-4f46-aceb-05aac24c545e" providerId="ADAL" clId="{0284A636-5B73-6543-83B8-C538901CDEDE}" dt="2021-04-12T13:17:33.514" v="298"/>
      <pc:docMkLst>
        <pc:docMk/>
      </pc:docMkLst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224219627" sldId="25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11960161" sldId="26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884003976" sldId="26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48786239" sldId="33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3211336" sldId="33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139903792" sldId="33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516466948" sldId="33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78721494" sldId="34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429241921" sldId="34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20159866" sldId="34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61696323" sldId="34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2459583" sldId="34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793460421" sldId="34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163702329" sldId="34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834038716" sldId="34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64136089" sldId="348"/>
        </pc:sldMkLst>
      </pc:sldChg>
      <pc:sldChg chg="modSp mod">
        <pc:chgData name="Khattab, Sherif" userId="c83b1e15-36f3-4f46-aceb-05aac24c545e" providerId="ADAL" clId="{0284A636-5B73-6543-83B8-C538901CDEDE}" dt="2021-04-12T13:07:30.894" v="9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284A636-5B73-6543-83B8-C538901CDEDE}" dt="2021-04-12T13:07:30.894" v="9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284A636-5B73-6543-83B8-C538901CDEDE}" dt="2021-04-12T13:07:50.403" v="10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284A636-5B73-6543-83B8-C538901CDEDE}" dt="2021-04-12T13:07:50.403" v="10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284A636-5B73-6543-83B8-C538901CDEDE}" dt="2021-04-12T13:17:33.514" v="298"/>
        <pc:sldMkLst>
          <pc:docMk/>
          <pc:sldMk cId="2823856332" sldId="499"/>
        </pc:sldMkLst>
        <pc:spChg chg="mod">
          <ac:chgData name="Khattab, Sherif" userId="c83b1e15-36f3-4f46-aceb-05aac24c545e" providerId="ADAL" clId="{0284A636-5B73-6543-83B8-C538901CDEDE}" dt="2021-04-12T13:17:05.409" v="29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284A636-5B73-6543-83B8-C538901CDEDE}" dt="2021-04-12T13:08:15.140" v="15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0284A636-5B73-6543-83B8-C538901CDEDE}" dt="2021-04-12T13:08:15.140" v="153" actId="20577"/>
          <ac:spMkLst>
            <pc:docMk/>
            <pc:sldMk cId="1241308872" sldId="1860"/>
            <ac:spMk id="3" creationId="{BDC81B29-68EF-D34F-B9F6-D9EC25476DFF}"/>
          </ac:spMkLst>
        </pc:spChg>
      </pc:sldChg>
      <pc:sldMasterChg chg="del delSldLayout">
        <pc:chgData name="Khattab, Sherif" userId="c83b1e15-36f3-4f46-aceb-05aac24c545e" providerId="ADAL" clId="{0284A636-5B73-6543-83B8-C538901CDEDE}" dt="2021-04-12T13:09:03.963" v="154" actId="2696"/>
        <pc:sldMasterMkLst>
          <pc:docMk/>
          <pc:sldMasterMk cId="501794917" sldId="2147483721"/>
        </pc:sldMasterMkLst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150785137" sldId="2147483722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274572912" sldId="2147483723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875554872" sldId="2147483724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4248425122" sldId="2147483725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349219205" sldId="2147483726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073277519" sldId="214748372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bd499ee7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bd499ee7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364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821b5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821b5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</a:t>
            </a:r>
            <a:r>
              <a:rPr lang="en" baseline="30000"/>
              <a:t>43</a:t>
            </a:r>
            <a:r>
              <a:rPr lang="en"/>
              <a:t> = 328256967394537077627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7418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bd499ee7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bd499ee7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22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90cd9181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90cd9181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935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90cd9181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90cd9181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45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0cd9181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90cd9181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930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90cd9181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90cd9181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764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0cd9181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90cd9181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408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90cd9181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90cd9181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73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90cd9181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90cd9181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662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90cd9181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90cd9181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Ready (( … )**13) % 77 in a python prompt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Advertise public key (n=77, e=37)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Request an encrypted message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does the mod n mean for possible messages to encrypt??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Show result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Step through key gen process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 = 7, q = 11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 = 77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err="1"/>
              <a:t>φ</a:t>
            </a:r>
            <a:r>
              <a:rPr lang="en"/>
              <a:t>(n) = 60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 e to be 37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co-prime to 60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XGCD(60, 37) = 1 = 60 * -8 + 37 * 13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 = 13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1465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0cd9181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0cd9181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638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90cd9181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90cd9181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149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90cd9181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90cd9181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0183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90cd91818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90cd91818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543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90cd9181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90cd91818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200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d4606b2c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d4606b2c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027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90cd91818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90cd91818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372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90cd91818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90cd91818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0253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911aba9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911aba9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Discuss use of crypto hashing to implement a hash table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8490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4606b2c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4606b2c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832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90cd9181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90cd9181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1208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90cd91818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90cd91818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Discuss using modular hashing for digital signatures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61553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911aba9e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911aba9e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309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90cd91818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90cd91818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627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90cd9181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90cd9181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4812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ba5c32d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ba5c32d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415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a5c32d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ba5c32d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761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ba5c32d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ba5c32d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6993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fdcd6e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fdcd6e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this does NOT cover nearly all possible recurrence relations, just really handy for alot of them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will need more different techniques for more problematic recurrences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16656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fdcd6e3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fdcd6e3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T(n) = 2T(n/2) + n lg n</a:t>
            </a:r>
            <a:endParaRPr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falls into a gap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lg n is asymptotically larger than n, but not polynomially larger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36533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fdcd6e3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fdcd6e3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T(n) = 2T(n/2) + n lg n</a:t>
            </a:r>
            <a:endParaRPr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falls into a gap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lg n is asymptotically larger than n, but not polynomially larger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3653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bd08702a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3bd08702a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looking for θ(y) or "linear"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33238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fdcd6e3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fdcd6e3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2208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38d454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d38d454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891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a5c32d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ba5c32d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1320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ba5c32d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ba5c32d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805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a5c32d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ba5c32d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4943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bd08702a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bd08702a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1339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f69b04a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f69b04a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6146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bd499ee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bd499ee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5268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d08702a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bd08702a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2309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4439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bd08702a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bd08702a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the size of our input?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Cost to multiple using gradeschool: n^2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422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bd08702a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bd08702a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889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bd08702a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bd08702a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905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69b04a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69b04a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520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bd499ee7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bd499ee7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847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963592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4862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3278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6309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18819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531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925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26552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7A7B5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4/13/22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7A7B5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 smtClean="0">
                <a:ln>
                  <a:noFill/>
                </a:ln>
                <a:solidFill>
                  <a:srgbClr val="57A7B5"/>
                </a:solidFill>
                <a:effectLst/>
                <a:uLnTx/>
                <a:uFillTx/>
                <a:latin typeface="Droid Sans"/>
                <a:ea typeface="+mn-ea"/>
                <a:cs typeface="Arial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57A7B5"/>
              </a:solidFill>
              <a:effectLst/>
              <a:uLnTx/>
              <a:uFillTx/>
              <a:latin typeface="Droid Sans"/>
              <a:ea typeface="+mn-ea"/>
              <a:cs typeface="Arial"/>
              <a:sym typeface="Droid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86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550858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92289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90385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97308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95379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52288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4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436" indent="0" algn="ctr">
              <a:buNone/>
              <a:defRPr/>
            </a:lvl2pPr>
            <a:lvl3pPr marL="914872" indent="0" algn="ctr">
              <a:buNone/>
              <a:defRPr/>
            </a:lvl3pPr>
            <a:lvl4pPr marL="1372308" indent="0" algn="ctr">
              <a:buNone/>
              <a:defRPr/>
            </a:lvl4pPr>
            <a:lvl5pPr marL="1829742" indent="0" algn="ctr">
              <a:buNone/>
              <a:defRPr/>
            </a:lvl5pPr>
            <a:lvl6pPr marL="2287178" indent="0" algn="ctr">
              <a:buNone/>
              <a:defRPr/>
            </a:lvl6pPr>
            <a:lvl7pPr marL="2744615" indent="0" algn="ctr">
              <a:buNone/>
              <a:defRPr/>
            </a:lvl7pPr>
            <a:lvl8pPr marL="3202050" indent="0" algn="ctr">
              <a:buNone/>
              <a:defRPr/>
            </a:lvl8pPr>
            <a:lvl9pPr marL="365948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85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22234"/>
            <a:ext cx="10093117" cy="73691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14675"/>
            <a:ext cx="10093116" cy="6608363"/>
          </a:xfrm>
        </p:spPr>
        <p:txBody>
          <a:bodyPr>
            <a:normAutofit/>
          </a:bodyPr>
          <a:lstStyle>
            <a:lvl1pPr marL="457436" indent="-457436">
              <a:buFont typeface="Arial" panose="020B0604020202020204" pitchFamily="34" charset="0"/>
              <a:buChar char="•"/>
              <a:defRPr/>
            </a:lvl1pPr>
            <a:lvl2pPr marL="914872" indent="-457436">
              <a:buFont typeface="Arial" panose="020B0604020202020204" pitchFamily="34" charset="0"/>
              <a:buChar char="•"/>
              <a:defRPr/>
            </a:lvl2pPr>
            <a:lvl3pPr marL="1257949" indent="-343077">
              <a:buFont typeface="Arial" panose="020B0604020202020204" pitchFamily="34" charset="0"/>
              <a:buChar char="•"/>
              <a:defRPr/>
            </a:lvl3pPr>
            <a:lvl4pPr marL="1715384" indent="-343077">
              <a:buFont typeface="Arial" panose="020B0604020202020204" pitchFamily="34" charset="0"/>
              <a:buChar char="•"/>
              <a:defRPr/>
            </a:lvl4pPr>
            <a:lvl5pPr marL="2172819" indent="-343077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7405" y="7329391"/>
            <a:ext cx="4794159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55871" y="7188228"/>
            <a:ext cx="2315432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42179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674" y="4859791"/>
            <a:ext cx="8565040" cy="1502406"/>
          </a:xfrm>
        </p:spPr>
        <p:txBody>
          <a:bodyPr anchor="t"/>
          <a:lstStyle>
            <a:lvl1pPr algn="l">
              <a:defRPr sz="400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674" y="3204920"/>
            <a:ext cx="8565040" cy="1654871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436" indent="0">
              <a:buNone/>
              <a:defRPr sz="1801"/>
            </a:lvl2pPr>
            <a:lvl3pPr marL="914872" indent="0">
              <a:buNone/>
              <a:defRPr sz="1602"/>
            </a:lvl3pPr>
            <a:lvl4pPr marL="1372308" indent="0">
              <a:buNone/>
              <a:defRPr sz="1401"/>
            </a:lvl4pPr>
            <a:lvl5pPr marL="1829742" indent="0">
              <a:buNone/>
              <a:defRPr sz="1401"/>
            </a:lvl5pPr>
            <a:lvl6pPr marL="2287178" indent="0">
              <a:buNone/>
              <a:defRPr sz="1401"/>
            </a:lvl6pPr>
            <a:lvl7pPr marL="2744615" indent="0">
              <a:buNone/>
              <a:defRPr sz="1401"/>
            </a:lvl7pPr>
            <a:lvl8pPr marL="3202050" indent="0">
              <a:buNone/>
              <a:defRPr sz="1401"/>
            </a:lvl8pPr>
            <a:lvl9pPr marL="3659486" indent="0">
              <a:buNone/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1864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18" y="-22234"/>
            <a:ext cx="10077450" cy="12387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080" y="1143482"/>
            <a:ext cx="4442012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7444" y="1143482"/>
            <a:ext cx="4443600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0282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666" y="303343"/>
            <a:ext cx="9069706" cy="125941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666" y="1692987"/>
            <a:ext cx="4451536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666" y="2398133"/>
            <a:ext cx="4451536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62" y="1692987"/>
            <a:ext cx="4454710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62" y="2398133"/>
            <a:ext cx="4454710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8785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5080978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168064"/>
            <a:ext cx="9069706" cy="1540580"/>
          </a:xfrm>
        </p:spPr>
        <p:txBody>
          <a:bodyPr/>
          <a:lstStyle>
            <a:lvl1pPr>
              <a:defRPr sz="485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99824" y="1890712"/>
            <a:ext cx="9069706" cy="499113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5809" y="7160201"/>
            <a:ext cx="8873754" cy="4026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439009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8695614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42573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3014812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386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447312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25300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0722693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9929490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0670524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0261935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1972" y="6120307"/>
            <a:ext cx="9839510" cy="896338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5116363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892718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32312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30328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990215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750378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5896" y="1946735"/>
            <a:ext cx="9251660" cy="4817815"/>
          </a:xfrm>
        </p:spPr>
        <p:txBody>
          <a:bodyPr/>
          <a:lstStyle>
            <a:lvl2pPr marL="819376" indent="-315145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280572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1198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26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0416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57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659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" y="2"/>
            <a:ext cx="10077450" cy="6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4205"/>
            <a:ext cx="10077450" cy="656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7404" y="7329391"/>
            <a:ext cx="4607060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8" y="7323039"/>
            <a:ext cx="2315432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4"/>
            <a:ext cx="2315434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906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</p:sldLayoutIdLst>
  <p:hf hdr="0" dt="0"/>
  <p:txStyles>
    <p:titleStyle>
      <a:lvl1pPr algn="ctr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+mj-lt"/>
          <a:ea typeface="+mj-ea"/>
          <a:cs typeface="+mj-cs"/>
        </a:defRPr>
      </a:lvl1pPr>
      <a:lvl2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2pPr>
      <a:lvl3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3pPr>
      <a:lvl4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4pPr>
      <a:lvl5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3077" indent="-343077" algn="l" defTabSz="457436" rtl="0" eaLnBrk="0" fontAlgn="base" hangingPunct="0">
        <a:spcBef>
          <a:spcPct val="0"/>
        </a:spcBef>
        <a:spcAft>
          <a:spcPts val="1426"/>
        </a:spcAft>
        <a:buClr>
          <a:srgbClr val="000000"/>
        </a:buClr>
        <a:buSzPct val="100000"/>
        <a:buFont typeface="Times New Roman" panose="02020603050405020304" pitchFamily="18" charset="0"/>
        <a:defRPr sz="3202">
          <a:solidFill>
            <a:srgbClr val="000000"/>
          </a:solidFill>
          <a:latin typeface="+mn-lt"/>
          <a:ea typeface="+mn-ea"/>
          <a:cs typeface="+mn-cs"/>
        </a:defRPr>
      </a:lvl1pPr>
      <a:lvl2pPr marL="743333" indent="-285897" algn="l" defTabSz="457436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1">
          <a:solidFill>
            <a:srgbClr val="000000"/>
          </a:solidFill>
          <a:latin typeface="+mn-lt"/>
          <a:cs typeface="+mn-cs"/>
        </a:defRPr>
      </a:lvl2pPr>
      <a:lvl3pPr marL="1143590" indent="-228718" algn="l" defTabSz="457436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1">
          <a:solidFill>
            <a:srgbClr val="000000"/>
          </a:solidFill>
          <a:latin typeface="+mn-lt"/>
          <a:cs typeface="+mn-cs"/>
        </a:defRPr>
      </a:lvl3pPr>
      <a:lvl4pPr marL="1601024" indent="-228718" algn="l" defTabSz="457436" rtl="0" eaLnBrk="0" fontAlgn="base" hangingPunct="0">
        <a:spcBef>
          <a:spcPct val="0"/>
        </a:spcBef>
        <a:spcAft>
          <a:spcPts val="576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4pPr>
      <a:lvl5pPr marL="2058461" indent="-228718" algn="l" defTabSz="457436" rtl="0" eaLnBrk="0" fontAlgn="base" hangingPunct="0"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43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87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30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74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717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615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205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948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2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0F6B86-C6CE-4782-8F08-4C71BDD7A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E79DC9-0BD2-4260-AEF8-83981D17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9A49E-8121-42D9-AF35-E0ECE9CBEF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75B7E8-F873-4DF5-96BA-D9CA0CDB9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05" y="1192040"/>
            <a:ext cx="4127864" cy="60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9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dirty="0"/>
              <a:t>Assuming 512 bit operands, 2</a:t>
            </a:r>
            <a:r>
              <a:rPr lang="en" baseline="30000" dirty="0"/>
              <a:t>512</a:t>
            </a:r>
            <a:r>
              <a:rPr lang="en" dirty="0"/>
              <a:t>: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13407807929942597099574024998205846127479365820592393377723561443721764030073546976801874298166903427690031858186486050853753882811946569946433649006084096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sz="2424" dirty="0"/>
              <a:t>Assuming we can do </a:t>
            </a:r>
            <a:r>
              <a:rPr lang="en" sz="2424" dirty="0" err="1"/>
              <a:t>mults</a:t>
            </a:r>
            <a:r>
              <a:rPr lang="en" sz="2424" dirty="0"/>
              <a:t> in 1 cycle…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Which we </a:t>
            </a:r>
            <a:r>
              <a:rPr lang="en" i="1" dirty="0"/>
              <a:t>can’t</a:t>
            </a:r>
            <a:r>
              <a:rPr lang="en" dirty="0"/>
              <a:t> as we learned last lecture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dirty="0"/>
              <a:t>And further that these operations are completely parallelizable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dirty="0"/>
              <a:t>16 4GHz cores = 64,000,000,000 cycles/second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(</a:t>
            </a:r>
            <a:r>
              <a:rPr lang="en" dirty="0">
                <a:solidFill>
                  <a:srgbClr val="002B5E"/>
                </a:solidFill>
              </a:rPr>
              <a:t>2</a:t>
            </a:r>
            <a:r>
              <a:rPr lang="en" baseline="30000" dirty="0">
                <a:solidFill>
                  <a:srgbClr val="002B5E"/>
                </a:solidFill>
              </a:rPr>
              <a:t>512 </a:t>
            </a:r>
            <a:r>
              <a:rPr lang="en" dirty="0">
                <a:solidFill>
                  <a:srgbClr val="002B5E"/>
                </a:solidFill>
              </a:rPr>
              <a:t>/ </a:t>
            </a:r>
            <a:r>
              <a:rPr lang="en" dirty="0"/>
              <a:t>6</a:t>
            </a:r>
            <a:r>
              <a:rPr lang="en" dirty="0">
                <a:solidFill>
                  <a:srgbClr val="002B5E"/>
                </a:solidFill>
              </a:rPr>
              <a:t>4000000000) / (3600 * 24 * 365) = </a:t>
            </a:r>
            <a:endParaRPr dirty="0">
              <a:solidFill>
                <a:srgbClr val="002B5E"/>
              </a:solidFill>
            </a:endParaRPr>
          </a:p>
          <a:p>
            <a:pPr lvl="2">
              <a:lnSpc>
                <a:spcPct val="115000"/>
              </a:lnSpc>
            </a:pPr>
            <a:r>
              <a:rPr lang="en" dirty="0"/>
              <a:t>6.64</a:t>
            </a:r>
            <a:r>
              <a:rPr lang="en" dirty="0">
                <a:solidFill>
                  <a:srgbClr val="002B5E"/>
                </a:solidFill>
              </a:rPr>
              <a:t> * 10</a:t>
            </a:r>
            <a:r>
              <a:rPr lang="en" baseline="30000" dirty="0">
                <a:solidFill>
                  <a:srgbClr val="002B5E"/>
                </a:solidFill>
              </a:rPr>
              <a:t>1</a:t>
            </a:r>
            <a:r>
              <a:rPr lang="en" baseline="30000" dirty="0"/>
              <a:t>35</a:t>
            </a:r>
            <a:r>
              <a:rPr lang="en" dirty="0">
                <a:solidFill>
                  <a:srgbClr val="002B5E"/>
                </a:solidFill>
              </a:rPr>
              <a:t> years to compute</a:t>
            </a:r>
            <a:endParaRPr dirty="0">
              <a:solidFill>
                <a:srgbClr val="002B5E"/>
              </a:solidFill>
            </a:endParaRPr>
          </a:p>
        </p:txBody>
      </p:sp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This is RIDICULOUSLY BAD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2502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So how do we do better?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Let’s try divide and conquer!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x</a:t>
            </a:r>
            <a:r>
              <a:rPr lang="en" baseline="30000"/>
              <a:t>y</a:t>
            </a:r>
            <a:r>
              <a:rPr lang="en"/>
              <a:t> = (x</a:t>
            </a:r>
            <a:r>
              <a:rPr lang="en" baseline="30000"/>
              <a:t>(y/2)</a:t>
            </a:r>
            <a:r>
              <a:rPr lang="en"/>
              <a:t>)</a:t>
            </a:r>
            <a:r>
              <a:rPr lang="en" baseline="30000"/>
              <a:t>2</a:t>
            </a:r>
            <a:endParaRPr baseline="30000"/>
          </a:p>
          <a:p>
            <a:pPr lvl="1">
              <a:lnSpc>
                <a:spcPct val="200000"/>
              </a:lnSpc>
            </a:pPr>
            <a:r>
              <a:rPr lang="en"/>
              <a:t>When y is even, (</a:t>
            </a:r>
            <a:r>
              <a:rPr lang="en" sz="2424"/>
              <a:t>x</a:t>
            </a:r>
            <a:r>
              <a:rPr lang="en" sz="2424" baseline="30000"/>
              <a:t>(y/2)</a:t>
            </a:r>
            <a:r>
              <a:rPr lang="en" sz="2424"/>
              <a:t>)</a:t>
            </a:r>
            <a:r>
              <a:rPr lang="en" sz="2424" baseline="30000"/>
              <a:t>2</a:t>
            </a:r>
            <a:r>
              <a:rPr lang="en" sz="2424"/>
              <a:t> * x</a:t>
            </a:r>
            <a:r>
              <a:rPr lang="en" sz="2424" baseline="30000"/>
              <a:t> </a:t>
            </a:r>
            <a:r>
              <a:rPr lang="en" sz="2424"/>
              <a:t> when y is odd</a:t>
            </a:r>
            <a:endParaRPr sz="2424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Analyzing a recursive approach: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Base case?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When y is 1, x</a:t>
            </a:r>
            <a:r>
              <a:rPr lang="en" baseline="30000"/>
              <a:t>y</a:t>
            </a:r>
            <a:r>
              <a:rPr lang="en"/>
              <a:t> is x; when y is 0, x</a:t>
            </a:r>
            <a:r>
              <a:rPr lang="en" baseline="30000"/>
              <a:t>y</a:t>
            </a:r>
            <a:r>
              <a:rPr lang="en"/>
              <a:t> is 1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Runtime?</a:t>
            </a:r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This is way too long to do exponentiations!</a:t>
            </a:r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19129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946844-6D85-4B3D-B830-28DDF3ABB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AF9883-AFB3-424F-98E8-7D9B17FE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8FB22-0AF4-476E-A8CF-E7928F9910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32BCF-EB73-4F0E-88C7-12D424BA1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77" y="1576894"/>
            <a:ext cx="8737713" cy="58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504349" y="2399585"/>
            <a:ext cx="9068753" cy="484149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We need to do Θ((2</a:t>
            </a:r>
            <a:r>
              <a:rPr lang="en" baseline="30000"/>
              <a:t>(n-1)</a:t>
            </a:r>
            <a:r>
              <a:rPr lang="en"/>
              <a:t> * n)</a:t>
            </a:r>
            <a:r>
              <a:rPr lang="en" baseline="30000"/>
              <a:t>2</a:t>
            </a:r>
            <a:r>
              <a:rPr lang="en"/>
              <a:t>) work in just the root call!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Our runtime is dominated by multiplication time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Exponentiation quickly generates HUGE numbers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Time to multiply them quickly becomes impractical</a:t>
            </a:r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But we need to do expensive mult in each call</a:t>
            </a: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29609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We go “top-down” in the recursive approach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Start with y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Halve y until we reach the base case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Square base case result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Continue combining until we arrive at the solution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What about a “bottom-up” approach?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Start with our base case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Operate on it until we reach a solution</a:t>
            </a: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Can we do better?</a:t>
            </a:r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25284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body" idx="1"/>
          </p:nvPr>
        </p:nvSpPr>
        <p:spPr>
          <a:xfrm>
            <a:off x="1235477" y="2356471"/>
            <a:ext cx="4340607" cy="242256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1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foreach bit in y: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ans</a:t>
            </a:r>
            <a:r>
              <a:rPr lang="en" sz="1983" baseline="30000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83" baseline="30000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bit == 1: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* x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 bottom-up approach</a:t>
            </a:r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504349" y="1441369"/>
            <a:ext cx="2974321" cy="77325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To calculate x</a:t>
            </a:r>
            <a:r>
              <a:rPr lang="en" baseline="30000"/>
              <a:t>y</a:t>
            </a:r>
            <a:endParaRPr baseline="30000"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5859278" y="2444270"/>
            <a:ext cx="3974687" cy="77325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1983">
                <a:solidFill>
                  <a:srgbClr val="980000"/>
                </a:solidFill>
              </a:rPr>
              <a:t>From most to least significant</a:t>
            </a:r>
            <a:endParaRPr sz="1983">
              <a:solidFill>
                <a:srgbClr val="980000"/>
              </a:solidFill>
            </a:endParaRPr>
          </a:p>
        </p:txBody>
      </p:sp>
      <p:cxnSp>
        <p:nvCxnSpPr>
          <p:cNvPr id="123" name="Google Shape;123;p19"/>
          <p:cNvCxnSpPr>
            <a:stCxn id="122" idx="1"/>
          </p:cNvCxnSpPr>
          <p:nvPr/>
        </p:nvCxnSpPr>
        <p:spPr>
          <a:xfrm flipH="1">
            <a:off x="3791105" y="2830896"/>
            <a:ext cx="2068172" cy="209264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82797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Bottom-up exponentiation example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504349" y="1161884"/>
            <a:ext cx="9068753" cy="607129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Consider x</a:t>
            </a:r>
            <a:r>
              <a:rPr lang="en" baseline="30000"/>
              <a:t>y</a:t>
            </a:r>
            <a:r>
              <a:rPr lang="en"/>
              <a:t> where y is 43 (computing x</a:t>
            </a:r>
            <a:r>
              <a:rPr lang="en" baseline="30000"/>
              <a:t>43</a:t>
            </a:r>
            <a:r>
              <a:rPr lang="en"/>
              <a:t>)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Iterate through the bits of y (43 in binary: 101011)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ans = 1</a:t>
            </a:r>
            <a:endParaRPr/>
          </a:p>
          <a:p>
            <a:pPr marL="0" indent="0">
              <a:buNone/>
            </a:pPr>
            <a:r>
              <a:rPr lang="en"/>
              <a:t>			ans = 1</a:t>
            </a:r>
            <a:r>
              <a:rPr lang="en" baseline="30000"/>
              <a:t>2</a:t>
            </a:r>
            <a:r>
              <a:rPr lang="en"/>
              <a:t>		= 1</a:t>
            </a:r>
            <a:endParaRPr/>
          </a:p>
          <a:p>
            <a:pPr marL="0" indent="0">
              <a:buNone/>
            </a:pPr>
            <a:r>
              <a:rPr lang="en"/>
              <a:t>			ans = 1 * x 	= x</a:t>
            </a:r>
            <a:endParaRPr/>
          </a:p>
          <a:p>
            <a:pPr marL="0" indent="0">
              <a:buNone/>
            </a:pPr>
            <a:r>
              <a:rPr lang="en"/>
              <a:t>			ans = x</a:t>
            </a:r>
            <a:r>
              <a:rPr lang="en" baseline="30000"/>
              <a:t>2</a:t>
            </a:r>
            <a:r>
              <a:rPr lang="en"/>
              <a:t> 		= x</a:t>
            </a:r>
            <a:r>
              <a:rPr lang="en" baseline="30000"/>
              <a:t>2</a:t>
            </a:r>
            <a:endParaRPr baseline="30000"/>
          </a:p>
          <a:p>
            <a:pPr marL="0" indent="0">
              <a:buNone/>
            </a:pPr>
            <a:r>
              <a:rPr lang="en" baseline="30000"/>
              <a:t>			</a:t>
            </a:r>
            <a:r>
              <a:rPr lang="en"/>
              <a:t>ans = (x</a:t>
            </a:r>
            <a:r>
              <a:rPr lang="en" baseline="30000"/>
              <a:t>2</a:t>
            </a:r>
            <a:r>
              <a:rPr lang="en"/>
              <a:t>)</a:t>
            </a:r>
            <a:r>
              <a:rPr lang="en" baseline="30000"/>
              <a:t>2</a:t>
            </a:r>
            <a:r>
              <a:rPr lang="en"/>
              <a:t> 		= x</a:t>
            </a:r>
            <a:r>
              <a:rPr lang="en" baseline="30000"/>
              <a:t>4</a:t>
            </a:r>
            <a:endParaRPr/>
          </a:p>
          <a:p>
            <a:pPr marL="0" indent="0">
              <a:buNone/>
            </a:pPr>
            <a:r>
              <a:rPr lang="en"/>
              <a:t>			ans = x</a:t>
            </a:r>
            <a:r>
              <a:rPr lang="en" baseline="30000"/>
              <a:t>4</a:t>
            </a:r>
            <a:r>
              <a:rPr lang="en"/>
              <a:t> * x	= x</a:t>
            </a:r>
            <a:r>
              <a:rPr lang="en" baseline="30000"/>
              <a:t>5</a:t>
            </a:r>
            <a:endParaRPr baseline="30000"/>
          </a:p>
          <a:p>
            <a:pPr marL="0" indent="0">
              <a:buNone/>
            </a:pPr>
            <a:r>
              <a:rPr lang="en"/>
              <a:t>			ans = (x</a:t>
            </a:r>
            <a:r>
              <a:rPr lang="en" baseline="30000"/>
              <a:t>5</a:t>
            </a:r>
            <a:r>
              <a:rPr lang="en"/>
              <a:t>)</a:t>
            </a:r>
            <a:r>
              <a:rPr lang="en" baseline="30000"/>
              <a:t>2</a:t>
            </a:r>
            <a:r>
              <a:rPr lang="en"/>
              <a:t> 		= x</a:t>
            </a:r>
            <a:r>
              <a:rPr lang="en" baseline="30000"/>
              <a:t>10</a:t>
            </a:r>
            <a:endParaRPr baseline="30000"/>
          </a:p>
          <a:p>
            <a:pPr marL="0" indent="0">
              <a:buNone/>
            </a:pPr>
            <a:r>
              <a:rPr lang="en"/>
              <a:t>			ans = (x</a:t>
            </a:r>
            <a:r>
              <a:rPr lang="en" baseline="30000"/>
              <a:t>10</a:t>
            </a:r>
            <a:r>
              <a:rPr lang="en"/>
              <a:t>)</a:t>
            </a:r>
            <a:r>
              <a:rPr lang="en" baseline="30000"/>
              <a:t>2</a:t>
            </a:r>
            <a:r>
              <a:rPr lang="en"/>
              <a:t>		= x</a:t>
            </a:r>
            <a:r>
              <a:rPr lang="en" baseline="30000"/>
              <a:t>20</a:t>
            </a:r>
            <a:endParaRPr baseline="30000"/>
          </a:p>
          <a:p>
            <a:pPr marL="1007641" indent="503821">
              <a:buNone/>
            </a:pPr>
            <a:r>
              <a:rPr lang="en"/>
              <a:t>ans = x</a:t>
            </a:r>
            <a:r>
              <a:rPr lang="en" baseline="30000"/>
              <a:t>20</a:t>
            </a:r>
            <a:r>
              <a:rPr lang="en"/>
              <a:t> * x 	= x</a:t>
            </a:r>
            <a:r>
              <a:rPr lang="en" baseline="30000"/>
              <a:t>21</a:t>
            </a:r>
            <a:endParaRPr/>
          </a:p>
          <a:p>
            <a:pPr marL="1007641" indent="503821">
              <a:buNone/>
            </a:pPr>
            <a:r>
              <a:rPr lang="en"/>
              <a:t>ans = (x</a:t>
            </a:r>
            <a:r>
              <a:rPr lang="en" baseline="30000"/>
              <a:t>21</a:t>
            </a:r>
            <a:r>
              <a:rPr lang="en"/>
              <a:t>)</a:t>
            </a:r>
            <a:r>
              <a:rPr lang="en" baseline="30000"/>
              <a:t>2</a:t>
            </a:r>
            <a:r>
              <a:rPr lang="en"/>
              <a:t>		= x</a:t>
            </a:r>
            <a:r>
              <a:rPr lang="en" baseline="30000"/>
              <a:t>42</a:t>
            </a:r>
            <a:endParaRPr/>
          </a:p>
          <a:p>
            <a:pPr marL="1007641" indent="503821">
              <a:buNone/>
            </a:pPr>
            <a:r>
              <a:rPr lang="en"/>
              <a:t>ans = x</a:t>
            </a:r>
            <a:r>
              <a:rPr lang="en" baseline="30000"/>
              <a:t>42</a:t>
            </a:r>
            <a:r>
              <a:rPr lang="en"/>
              <a:t> * x 	= x</a:t>
            </a:r>
            <a:r>
              <a:rPr lang="en" baseline="30000"/>
              <a:t>43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08949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FBBB-730E-4D13-B64B-4EFBF072C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Bottom-up Exponentiation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A2501-FD8E-4BA7-BCBB-A63A885BB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E9C25-9500-424C-A729-5EFA2ECB0B0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6810A-18D8-464D-B9A0-43271DA40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503299-3716-4907-9528-9A8A76B86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1" y="1129316"/>
            <a:ext cx="7954736" cy="530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8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FBE6B-4C92-470B-A754-E92E8BD4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Bottom-up Exponentiation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1B235-F906-4EB2-9305-FF5A4AE6B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3BA20-58FA-4FCC-A864-0765CF305E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BDF69-201D-4944-B61E-8063DFB62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64CF3-31FA-478B-9C41-512EBE64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67" y="983576"/>
            <a:ext cx="9019749" cy="60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69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Lab 11 due on 4/15</a:t>
            </a:r>
          </a:p>
          <a:p>
            <a:pPr lvl="1"/>
            <a:r>
              <a:rPr lang="en-US" dirty="0"/>
              <a:t>Homework 12 due on 4/18</a:t>
            </a:r>
          </a:p>
          <a:p>
            <a:pPr lvl="1"/>
            <a:r>
              <a:rPr lang="en-US" dirty="0"/>
              <a:t>Assignment 3 and 4 due on 4/18</a:t>
            </a:r>
          </a:p>
          <a:p>
            <a:pPr lvl="1"/>
            <a:r>
              <a:rPr lang="en-US" dirty="0"/>
              <a:t>Lab 12 due on 4/22</a:t>
            </a:r>
          </a:p>
          <a:p>
            <a:pPr lvl="1"/>
            <a:r>
              <a:rPr lang="en-US" dirty="0"/>
              <a:t>Bonus Lab due on 5/2</a:t>
            </a:r>
          </a:p>
          <a:p>
            <a:pPr lvl="1"/>
            <a:r>
              <a:rPr lang="en-US" dirty="0"/>
              <a:t>Assignment 5 due on 5/2</a:t>
            </a:r>
          </a:p>
          <a:p>
            <a:pPr lvl="1"/>
            <a:r>
              <a:rPr lang="en-US" dirty="0"/>
              <a:t>Bonus Homework due on 5/2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5071-D018-4A00-B702-6901B439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Exponentiation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7BF3F-FA56-43A4-9FE4-3C0D27743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522DB-8032-4065-8F7C-F0655605BD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AB8FC-963B-4F5B-9971-6DC7BDEA72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99C0A-B09E-411E-8202-8C7DAC79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73" y="1046589"/>
            <a:ext cx="8973639" cy="5983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693C7B-F1C4-4D9B-9F33-60F260F352DB}"/>
              </a:ext>
            </a:extLst>
          </p:cNvPr>
          <p:cNvSpPr txBox="1"/>
          <p:nvPr/>
        </p:nvSpPr>
        <p:spPr>
          <a:xfrm>
            <a:off x="8707152" y="1019363"/>
            <a:ext cx="123368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D7F59-5A4E-4413-A1BF-7935D76B181A}"/>
              </a:ext>
            </a:extLst>
          </p:cNvPr>
          <p:cNvSpPr txBox="1"/>
          <p:nvPr/>
        </p:nvSpPr>
        <p:spPr>
          <a:xfrm>
            <a:off x="8376216" y="3992751"/>
            <a:ext cx="123368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8FB743-24F8-4E55-962A-C42D8DC379E8}"/>
              </a:ext>
            </a:extLst>
          </p:cNvPr>
          <p:cNvSpPr txBox="1"/>
          <p:nvPr/>
        </p:nvSpPr>
        <p:spPr>
          <a:xfrm>
            <a:off x="6632335" y="4868551"/>
            <a:ext cx="123368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56762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504349" y="2391432"/>
            <a:ext cx="9068753" cy="484942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Nope, still squaring ans everytime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We’ll have to live with huge output sizes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This does, however, save us recursive call overhead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Practical savings in runtime </a:t>
            </a:r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Does this solve our problem with mult times?</a:t>
            </a: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91143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504349" y="4460347"/>
            <a:ext cx="9068753" cy="278026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How can we improve runtime for RSA exponentiations?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Don’t actually need x</a:t>
            </a:r>
            <a:r>
              <a:rPr lang="en" baseline="30000"/>
              <a:t>y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Just need (x</a:t>
            </a:r>
            <a:r>
              <a:rPr lang="en" baseline="30000"/>
              <a:t>y</a:t>
            </a:r>
            <a:r>
              <a:rPr lang="en"/>
              <a:t> mod n)</a:t>
            </a:r>
            <a:endParaRPr/>
          </a:p>
        </p:txBody>
      </p:sp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Efficient exponentiation for RSA</a:t>
            </a:r>
            <a:endParaRPr/>
          </a:p>
        </p:txBody>
      </p:sp>
      <p:sp>
        <p:nvSpPr>
          <p:cNvPr id="321" name="Google Shape;321;p39"/>
          <p:cNvSpPr txBox="1"/>
          <p:nvPr/>
        </p:nvSpPr>
        <p:spPr>
          <a:xfrm>
            <a:off x="2091926" y="2183269"/>
            <a:ext cx="4872738" cy="242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ans = 1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foreach bit in y: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ans = ans</a:t>
            </a:r>
            <a:r>
              <a:rPr kumimoji="0" lang="en" sz="1983" b="0" i="0" u="none" strike="noStrike" kern="0" cap="none" spc="0" normalizeH="0" baseline="3000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1983" b="0" i="0" u="none" strike="noStrike" kern="0" cap="none" spc="0" normalizeH="0" baseline="3000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if bit == 1: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	ans = ans * x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2089853" y="2183268"/>
            <a:ext cx="6338219" cy="242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ans = 1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foreach bit in y: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ans = (ans</a:t>
            </a:r>
            <a:r>
              <a:rPr kumimoji="0" lang="en" sz="1983" b="0" i="0" u="none" strike="noStrike" kern="0" cap="none" spc="0" normalizeH="0" baseline="3000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 </a:t>
            </a: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mod n)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if bit == 1: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	ans = (ans * x mod n)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23" name="Google Shape;323;p39"/>
          <p:cNvGrpSpPr/>
          <p:nvPr/>
        </p:nvGrpSpPr>
        <p:grpSpPr>
          <a:xfrm>
            <a:off x="5171402" y="1795156"/>
            <a:ext cx="4530051" cy="1242304"/>
            <a:chOff x="4692400" y="1813675"/>
            <a:chExt cx="4110875" cy="1127350"/>
          </a:xfrm>
        </p:grpSpPr>
        <p:sp>
          <p:nvSpPr>
            <p:cNvPr id="324" name="Google Shape;324;p39"/>
            <p:cNvSpPr txBox="1"/>
            <p:nvPr/>
          </p:nvSpPr>
          <p:spPr>
            <a:xfrm>
              <a:off x="5002575" y="1813675"/>
              <a:ext cx="38007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t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Does this solve our problems?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25" name="Google Shape;325;p39"/>
            <p:cNvCxnSpPr/>
            <p:nvPr/>
          </p:nvCxnSpPr>
          <p:spPr>
            <a:xfrm flipH="1">
              <a:off x="4692400" y="2359625"/>
              <a:ext cx="903000" cy="58140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6" name="Google Shape;326;p3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8554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590955-21A4-4C7B-AC41-AAE3AF996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422B8-EA58-4D60-951A-71842365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 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3A5B8-04DE-4915-A013-3BFFF77853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30A14-A3FD-4AB1-AFCD-B2EC0B6A4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339" b="78291"/>
          <a:stretch/>
        </p:blipFill>
        <p:spPr>
          <a:xfrm>
            <a:off x="608737" y="1985554"/>
            <a:ext cx="4429988" cy="2166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5EA7D3-387A-4EEB-AFDD-3367533B6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9"/>
          <a:stretch/>
        </p:blipFill>
        <p:spPr>
          <a:xfrm>
            <a:off x="5194782" y="2325189"/>
            <a:ext cx="4768374" cy="483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2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4BB9DA-B3C1-45AC-9763-6769C85AB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34E150-60BD-4A3D-902E-B81495E6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8250F-3B1A-485F-BD80-47B6AF4BED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BF4400-416B-4878-887D-C802E108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22" y="1189313"/>
            <a:ext cx="4602418" cy="6054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DA4B3-BAED-4763-B30E-DDFF42B25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95" y="3781425"/>
            <a:ext cx="3448050" cy="22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93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64BAC-31E7-4550-B51E-15E7E73C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E5E3C-21A5-478C-9B9D-676A1D98E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D494F-A451-47B2-95CA-C380096004D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D8F71-603B-4F2E-B3DC-3F5B18EDE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CF2BD-D861-4F57-9B29-3FB953527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49" y="790302"/>
            <a:ext cx="5185244" cy="3457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5EA217-5A3A-43C2-8376-DC65D990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764" y="3086427"/>
            <a:ext cx="5528076" cy="368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77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90965-C187-4BB9-B967-081A5717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3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2DC03-E58A-4658-9B47-2BCEEC498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38D47-A122-4988-861F-FFDEF12C6B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D3D5B-61BB-467B-9235-B1AAF7BB08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54B6C9-C765-490D-8C13-C4A08570D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1" y="803365"/>
            <a:ext cx="7575270" cy="5051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D762AF-CCF8-4EA2-838E-D34FAAA6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60" y="2801982"/>
            <a:ext cx="4156750" cy="277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8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02804-979C-4A0F-827B-E8C25DD3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26B54-2EE0-4FEC-9BA2-545D4FA97FA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5AF28-F57C-480F-9784-860CEA58BF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01C967-D520-46B4-B975-9B729F50B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" y="973181"/>
            <a:ext cx="4901184" cy="3268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A7EB2F-E51C-40EC-A7F6-E9D29EF8D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367" y="2397035"/>
            <a:ext cx="5782750" cy="385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9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275D-B35F-4E96-8C0E-61CDA443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4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A5B33-F0CD-443F-AE6B-C02C56187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2F032-BA0E-468F-8143-632D21F8938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5F143-6D59-4077-AF33-85EB3CFB06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0A701-65AE-45C5-9DDF-77047EF4A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44" y="741901"/>
            <a:ext cx="8084619" cy="5390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A5408F-ECC3-43D5-986B-44CDCD49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360" y="1845997"/>
            <a:ext cx="4715480" cy="31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28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body" idx="1"/>
          </p:nvPr>
        </p:nvSpPr>
        <p:spPr>
          <a:xfrm>
            <a:off x="504349" y="2040978"/>
            <a:ext cx="9068753" cy="519985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Feel free to look up the proof using Fermat’s little theorem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Knowing this proof is </a:t>
            </a:r>
            <a:r>
              <a:rPr lang="en" b="1"/>
              <a:t>NOT</a:t>
            </a:r>
            <a:r>
              <a:rPr lang="en"/>
              <a:t> required for the course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Knowing how to generate RSA keys and encrypt/decrypt </a:t>
            </a:r>
            <a:r>
              <a:rPr lang="en" b="1"/>
              <a:t>IS</a:t>
            </a:r>
            <a:endParaRPr b="1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For this course, we’ll settle with our example showing that it </a:t>
            </a:r>
            <a:r>
              <a:rPr lang="en" i="1"/>
              <a:t>does</a:t>
            </a:r>
            <a:r>
              <a:rPr lang="en"/>
              <a:t> work</a:t>
            </a:r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OK, but how does m</a:t>
            </a:r>
            <a:r>
              <a:rPr lang="en" baseline="30000"/>
              <a:t>ed</a:t>
            </a:r>
            <a:r>
              <a:rPr lang="en"/>
              <a:t> = m mod n?</a:t>
            </a:r>
            <a:endParaRPr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05977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Cryptography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Caesar Cipher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One-Time Pads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Symmetric Encryption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Asymmetric Encryption</a:t>
            </a:r>
          </a:p>
          <a:p>
            <a:pPr lvl="2"/>
            <a:r>
              <a:rPr lang="en-US" dirty="0">
                <a:latin typeface="Calibri" panose="020F0502020204030204" pitchFamily="34" charset="0"/>
              </a:rPr>
              <a:t>RSA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4 avenues of attack on the math of RSA were identified in the original paper: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Factoring n to find p and q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Determining φ(n) without factoring n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Determining d without factoring n or learning φ(n)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Learning to take e</a:t>
            </a:r>
            <a:r>
              <a:rPr lang="en" baseline="30000"/>
              <a:t>th</a:t>
            </a:r>
            <a:r>
              <a:rPr lang="en"/>
              <a:t> roots modulo n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Why is RSA secure?</a:t>
            </a:r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57183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To the best of our knowledge, t</a:t>
            </a:r>
            <a:r>
              <a:rPr lang="en">
                <a:solidFill>
                  <a:srgbClr val="002B5E"/>
                </a:solidFill>
              </a:rPr>
              <a:t>his is </a:t>
            </a:r>
            <a:r>
              <a:rPr lang="en" i="1">
                <a:solidFill>
                  <a:srgbClr val="002B5E"/>
                </a:solidFill>
              </a:rPr>
              <a:t>hard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A 768 bit RSA key was factored one time us</a:t>
            </a:r>
            <a:r>
              <a:rPr lang="en"/>
              <a:t>ing the best currently known algorithm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Took 1500 CPU years</a:t>
            </a:r>
            <a:endParaRPr>
              <a:solidFill>
                <a:srgbClr val="002B5E"/>
              </a:solidFill>
            </a:endParaRPr>
          </a:p>
          <a:p>
            <a:pPr lvl="3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2 years of real time on hundreds of computers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Hence, large keys are pretty safe</a:t>
            </a:r>
            <a:endParaRPr>
              <a:solidFill>
                <a:srgbClr val="002B5E"/>
              </a:solidFill>
            </a:endParaRPr>
          </a:p>
          <a:p>
            <a:pPr lvl="3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2048 bit keys are a pretty good bet for now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78" name="Google Shape;278;p3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Factoring n</a:t>
            </a:r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73543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>
            <a:spLocks noGrp="1"/>
          </p:cNvSpPr>
          <p:nvPr>
            <p:ph type="body" idx="1"/>
          </p:nvPr>
        </p:nvSpPr>
        <p:spPr>
          <a:xfrm>
            <a:off x="504349" y="1278333"/>
            <a:ext cx="9068753" cy="59625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Would allow us to easily compute d because ed = 1 mod φ(n)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Note:</a:t>
            </a:r>
            <a:endParaRPr/>
          </a:p>
          <a:p>
            <a:pPr lvl="1" indent="-405855">
              <a:lnSpc>
                <a:spcPct val="115000"/>
              </a:lnSpc>
              <a:buSzPts val="2200"/>
            </a:pPr>
            <a:r>
              <a:rPr lang="en"/>
              <a:t>φ(n) = n - p - q + 1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φ(n) = n - (p + q) + 1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+ q) = n + 1- φ(n)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(p + q) - (p - q) = 2q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Now we just need (p - q)...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p</a:t>
            </a:r>
            <a:r>
              <a:rPr lang="en" baseline="30000"/>
              <a:t>2</a:t>
            </a:r>
            <a:r>
              <a:rPr lang="en"/>
              <a:t> - 2pq + q</a:t>
            </a:r>
            <a:r>
              <a:rPr lang="en" baseline="30000"/>
              <a:t>2</a:t>
            </a:r>
            <a:endParaRPr baseline="30000"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p</a:t>
            </a:r>
            <a:r>
              <a:rPr lang="en" baseline="30000"/>
              <a:t>2</a:t>
            </a:r>
            <a:r>
              <a:rPr lang="en"/>
              <a:t> + 2pq + q</a:t>
            </a:r>
            <a:r>
              <a:rPr lang="en" baseline="30000"/>
              <a:t>2</a:t>
            </a:r>
            <a:r>
              <a:rPr lang="en"/>
              <a:t> - 4pq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(p + q)</a:t>
            </a:r>
            <a:r>
              <a:rPr lang="en" baseline="30000"/>
              <a:t>2</a:t>
            </a:r>
            <a:r>
              <a:rPr lang="en"/>
              <a:t> - 4pq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(p + q)</a:t>
            </a:r>
            <a:r>
              <a:rPr lang="en" baseline="30000"/>
              <a:t>2</a:t>
            </a:r>
            <a:r>
              <a:rPr lang="en"/>
              <a:t> - 4n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 = √((p + q)</a:t>
            </a:r>
            <a:r>
              <a:rPr lang="en" baseline="30000"/>
              <a:t>2</a:t>
            </a:r>
            <a:r>
              <a:rPr lang="en"/>
              <a:t> - 4n)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If we can figure out φ(n) efficiently, we could factor n efficiently!</a:t>
            </a:r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398682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865"/>
              <a:t>What about determining φ(n) without factoring n?</a:t>
            </a:r>
            <a:endParaRPr sz="2865"/>
          </a:p>
        </p:txBody>
      </p:sp>
      <p:sp>
        <p:nvSpPr>
          <p:cNvPr id="286" name="Google Shape;286;p3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A4922-A942-4724-8390-71DEA9BFE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68" y="2120798"/>
            <a:ext cx="2815045" cy="187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6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E411-2766-4B23-B633-A9707D10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and RSA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0D00-D591-4A54-825E-2C937BA30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2167E-F1AD-497C-9C2D-874BDA800A0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73A20-9EAD-45B2-851F-EA49001A8E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9254A6-A83E-4A7D-ACC3-AE035399C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559" b="64176"/>
          <a:stretch/>
        </p:blipFill>
        <p:spPr>
          <a:xfrm>
            <a:off x="117565" y="875734"/>
            <a:ext cx="5057421" cy="2140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20A391-092F-4E37-90D3-FF5D549BC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46" r="12716" b="21148"/>
          <a:stretch/>
        </p:blipFill>
        <p:spPr>
          <a:xfrm>
            <a:off x="465656" y="2967198"/>
            <a:ext cx="7821122" cy="2617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75C7A1-B404-4B19-A299-F2344999A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67" r="12716"/>
          <a:stretch/>
        </p:blipFill>
        <p:spPr>
          <a:xfrm>
            <a:off x="-1" y="5707354"/>
            <a:ext cx="7821122" cy="127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9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If we know, d, we can get a multiple of φ(n)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ed = 1 mod φ(n)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ed = kφ(n) + 1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For some k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ed - 1 = kφ(n)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It has been shown that n can be efficiently factored using any multiple of φ(n)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Hence, this would provide another efficient solution to factoring!</a:t>
            </a: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Determining d without factoring n or learning φ(n)?</a:t>
            </a:r>
            <a:endParaRPr sz="2645"/>
          </a:p>
        </p:txBody>
      </p:sp>
      <p:sp>
        <p:nvSpPr>
          <p:cNvPr id="293" name="Google Shape;293;p3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27034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body" idx="1"/>
          </p:nvPr>
        </p:nvSpPr>
        <p:spPr>
          <a:xfrm>
            <a:off x="504349" y="2718467"/>
            <a:ext cx="9068753" cy="452247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Conjecture was made in 1978 that breaking RSA would yield an efficient factoring algorithm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To date, it has been not been proven or disproven</a:t>
            </a:r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Learning to take e</a:t>
            </a:r>
            <a:r>
              <a:rPr lang="en" baseline="30000"/>
              <a:t>th</a:t>
            </a:r>
            <a:r>
              <a:rPr lang="en"/>
              <a:t> roots modulo n</a:t>
            </a: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42375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body" idx="1"/>
          </p:nvPr>
        </p:nvSpPr>
        <p:spPr>
          <a:xfrm>
            <a:off x="504349" y="2691028"/>
            <a:ext cx="9068753" cy="454958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Odds are that breaking RSA efficiently implies that factoring can be done efficiently.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Since factoring is probably hard, RSA is probably safe to use.</a:t>
            </a: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This all leads to the following conclusion</a:t>
            </a:r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49029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body" idx="1"/>
          </p:nvPr>
        </p:nvSpPr>
        <p:spPr>
          <a:xfrm>
            <a:off x="504349" y="1799509"/>
            <a:ext cx="9068753" cy="544151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Encryption/decryption: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>
                <a:solidFill>
                  <a:srgbClr val="00B050"/>
                </a:solidFill>
              </a:rPr>
              <a:t>How can we perform efficient exponentiations?</a:t>
            </a:r>
            <a:endParaRPr dirty="0">
              <a:solidFill>
                <a:srgbClr val="00B050"/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Key generation: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>
                <a:solidFill>
                  <a:srgbClr val="00B050"/>
                </a:solidFill>
              </a:rPr>
              <a:t>We can do multiplication, XGCD for large integers</a:t>
            </a:r>
            <a:endParaRPr dirty="0">
              <a:solidFill>
                <a:srgbClr val="00B05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 dirty="0"/>
              <a:t>What about finding large prime numbers?</a:t>
            </a:r>
            <a:endParaRPr dirty="0"/>
          </a:p>
        </p:txBody>
      </p:sp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RSA Implementation concerns</a:t>
            </a:r>
            <a:endParaRPr dirty="0"/>
          </a:p>
        </p:txBody>
      </p:sp>
      <p:sp>
        <p:nvSpPr>
          <p:cNvPr id="314" name="Google Shape;314;p3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85620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Try all possible factors of x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1 .. sqrt(x)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aka 1 .. sqrt(2</a:t>
            </a:r>
            <a:r>
              <a:rPr lang="en" baseline="30000"/>
              <a:t>size(x)</a:t>
            </a:r>
            <a:r>
              <a:rPr lang="en"/>
              <a:t>)</a:t>
            </a:r>
            <a:endParaRPr/>
          </a:p>
          <a:p>
            <a:pPr lvl="3">
              <a:lnSpc>
                <a:spcPct val="200000"/>
              </a:lnSpc>
            </a:pPr>
            <a:r>
              <a:rPr lang="en"/>
              <a:t>For a total of 2</a:t>
            </a:r>
            <a:r>
              <a:rPr lang="en" baseline="30000"/>
              <a:t>(</a:t>
            </a:r>
            <a:r>
              <a:rPr lang="en" sz="2204" baseline="30000"/>
              <a:t>size(x)</a:t>
            </a:r>
            <a:r>
              <a:rPr lang="en" baseline="30000"/>
              <a:t>/2)</a:t>
            </a:r>
            <a:r>
              <a:rPr lang="en"/>
              <a:t> factor checks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A factor check should take about the same amount of time as multiplication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size(x)</a:t>
            </a:r>
            <a:r>
              <a:rPr lang="en" baseline="30000"/>
              <a:t>2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So our runtime is Θ(2</a:t>
            </a:r>
            <a:r>
              <a:rPr lang="en" baseline="30000"/>
              <a:t>(</a:t>
            </a:r>
            <a:r>
              <a:rPr lang="en" sz="2204" baseline="30000"/>
              <a:t>size(x)</a:t>
            </a:r>
            <a:r>
              <a:rPr lang="en" baseline="30000"/>
              <a:t>/2)</a:t>
            </a:r>
            <a:r>
              <a:rPr lang="en"/>
              <a:t> * </a:t>
            </a:r>
            <a:r>
              <a:rPr lang="en" sz="2204"/>
              <a:t>size(x)</a:t>
            </a:r>
            <a:r>
              <a:rPr lang="en" baseline="30000"/>
              <a:t>2</a:t>
            </a:r>
            <a:r>
              <a:rPr lang="en"/>
              <a:t>)</a:t>
            </a:r>
            <a:endParaRPr/>
          </a:p>
        </p:txBody>
      </p:sp>
      <p:sp>
        <p:nvSpPr>
          <p:cNvPr id="363" name="Google Shape;363;p4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Prime testing option 1:  BRUTE FORCE</a:t>
            </a:r>
            <a:endParaRPr/>
          </a:p>
        </p:txBody>
      </p:sp>
      <p:sp>
        <p:nvSpPr>
          <p:cNvPr id="364" name="Google Shape;364;p4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3295E-42A9-4CA2-976C-536493B4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120" y="5051989"/>
            <a:ext cx="3193324" cy="63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6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Option 2:  A probabilistic approach</a:t>
            </a:r>
            <a:endParaRPr/>
          </a:p>
        </p:txBody>
      </p:sp>
      <p:sp>
        <p:nvSpPr>
          <p:cNvPr id="370" name="Google Shape;370;p43"/>
          <p:cNvSpPr txBox="1">
            <a:spLocks noGrp="1"/>
          </p:cNvSpPr>
          <p:nvPr>
            <p:ph type="body" idx="1"/>
          </p:nvPr>
        </p:nvSpPr>
        <p:spPr>
          <a:xfrm>
            <a:off x="504349" y="1702784"/>
            <a:ext cx="9068753" cy="526431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Need a  method test : Z×Z → {T, F}</a:t>
            </a:r>
            <a:endParaRPr/>
          </a:p>
          <a:p>
            <a:pPr lvl="1" indent="-405855">
              <a:lnSpc>
                <a:spcPct val="150000"/>
              </a:lnSpc>
              <a:buSzPts val="2200"/>
            </a:pPr>
            <a:r>
              <a:rPr lang="en"/>
              <a:t>If test(x, a) = F, x is composite based on the witness a</a:t>
            </a:r>
            <a:endParaRPr/>
          </a:p>
          <a:p>
            <a:pPr lvl="1" indent="-405855">
              <a:lnSpc>
                <a:spcPct val="150000"/>
              </a:lnSpc>
              <a:buSzPts val="2200"/>
            </a:pPr>
            <a:r>
              <a:rPr lang="en"/>
              <a:t>If test(x, a) = T, x is probably prime based on the witness a 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To test a number x for primality:</a:t>
            </a:r>
            <a:endParaRPr/>
          </a:p>
          <a:p>
            <a:pPr lvl="1" indent="-405855">
              <a:lnSpc>
                <a:spcPct val="150000"/>
              </a:lnSpc>
              <a:buSzPts val="2200"/>
            </a:pPr>
            <a:r>
              <a:rPr lang="en"/>
              <a:t>Randomly choose a witness a</a:t>
            </a:r>
            <a:endParaRPr/>
          </a:p>
          <a:p>
            <a:pPr lvl="2" indent="-405855">
              <a:lnSpc>
                <a:spcPct val="150000"/>
              </a:lnSpc>
              <a:buSzPts val="2200"/>
            </a:pPr>
            <a:r>
              <a:rPr lang="en"/>
              <a:t>if test(x, a) = F, x is composite</a:t>
            </a:r>
            <a:endParaRPr/>
          </a:p>
          <a:p>
            <a:pPr lvl="2" indent="-405855">
              <a:lnSpc>
                <a:spcPct val="150000"/>
              </a:lnSpc>
              <a:buSzPts val="2200"/>
            </a:pPr>
            <a:r>
              <a:rPr lang="en"/>
              <a:t>if test(x, a) = T, loop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Possible implementations of test(x, a):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Miller-Rabin, Fermat’s, Solovay–Strassen</a:t>
            </a:r>
            <a:endParaRPr/>
          </a:p>
        </p:txBody>
      </p:sp>
      <p:grpSp>
        <p:nvGrpSpPr>
          <p:cNvPr id="371" name="Google Shape;371;p43"/>
          <p:cNvGrpSpPr/>
          <p:nvPr/>
        </p:nvGrpSpPr>
        <p:grpSpPr>
          <a:xfrm>
            <a:off x="5286006" y="3356315"/>
            <a:ext cx="4589034" cy="1236407"/>
            <a:chOff x="4796400" y="3043225"/>
            <a:chExt cx="4164400" cy="1122000"/>
          </a:xfrm>
        </p:grpSpPr>
        <p:sp>
          <p:nvSpPr>
            <p:cNvPr id="372" name="Google Shape;372;p43"/>
            <p:cNvSpPr txBox="1"/>
            <p:nvPr/>
          </p:nvSpPr>
          <p:spPr>
            <a:xfrm>
              <a:off x="5778100" y="3557125"/>
              <a:ext cx="31827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often probability ≈ 1/2</a:t>
              </a: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373" name="Google Shape;373;p43"/>
            <p:cNvCxnSpPr/>
            <p:nvPr/>
          </p:nvCxnSpPr>
          <p:spPr>
            <a:xfrm rot="10800000">
              <a:off x="4796400" y="3043225"/>
              <a:ext cx="1297200" cy="598500"/>
            </a:xfrm>
            <a:prstGeom prst="straightConnector1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74" name="Google Shape;374;p43"/>
          <p:cNvGrpSpPr/>
          <p:nvPr/>
        </p:nvGrpSpPr>
        <p:grpSpPr>
          <a:xfrm>
            <a:off x="4728604" y="4822123"/>
            <a:ext cx="5191920" cy="1013590"/>
            <a:chOff x="4290575" y="3251400"/>
            <a:chExt cx="4711500" cy="919800"/>
          </a:xfrm>
        </p:grpSpPr>
        <p:sp>
          <p:nvSpPr>
            <p:cNvPr id="375" name="Google Shape;375;p43"/>
            <p:cNvSpPr txBox="1"/>
            <p:nvPr/>
          </p:nvSpPr>
          <p:spPr>
            <a:xfrm>
              <a:off x="5819375" y="3251400"/>
              <a:ext cx="3182700" cy="9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k repetitions leads to probability that x is composite ≈ 1/2</a:t>
              </a:r>
              <a:r>
                <a:rPr kumimoji="0" lang="en" sz="2204" b="0" i="0" u="none" strike="noStrike" kern="0" cap="none" spc="0" normalizeH="0" baseline="3000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k</a:t>
              </a:r>
              <a:endParaRPr kumimoji="0" sz="1543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376" name="Google Shape;376;p43"/>
            <p:cNvCxnSpPr>
              <a:stCxn id="375" idx="1"/>
            </p:cNvCxnSpPr>
            <p:nvPr/>
          </p:nvCxnSpPr>
          <p:spPr>
            <a:xfrm flipH="1">
              <a:off x="4290575" y="3711300"/>
              <a:ext cx="1528800" cy="79800"/>
            </a:xfrm>
            <a:prstGeom prst="straightConnector1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77" name="Google Shape;377;p4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795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8C48-00BC-1848-B8C6-910E09DC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CourseMIRROR Reflections (most confusing)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9BC6B-D9F4-C24B-9546-2FFC33A80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DDC17-496F-A34A-9574-AEF34CF9AC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54CF7-276A-B745-B578-77CBDDA7C8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55048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If only we could have the speed of symmetric encryption without the key distribution woes!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What if we transmitted symmetric crypto keys with RSA?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RSA Envelopes!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Going back to Alice and Bob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Alice generates a random AES key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Alice encrypts her message using AES with this key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Alice encrypts the key using Bob’s RSA public key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Alice sends the encrypted message and encrypted key to Bob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Bob decrypts the AES key using his RSA private key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Bob decrypts the message using the AES key</a:t>
            </a:r>
            <a:endParaRPr/>
          </a:p>
        </p:txBody>
      </p:sp>
      <p:sp>
        <p:nvSpPr>
          <p:cNvPr id="332" name="Google Shape;332;p4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 dirty="0"/>
              <a:t>RSA still slower (generally) than symmetric encryption</a:t>
            </a:r>
            <a:endParaRPr sz="2645" dirty="0"/>
          </a:p>
        </p:txBody>
      </p:sp>
      <p:sp>
        <p:nvSpPr>
          <p:cNvPr id="333" name="Google Shape;333;p4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13499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/>
          <p:nvPr/>
        </p:nvSpPr>
        <p:spPr>
          <a:xfrm>
            <a:off x="6554565" y="5208887"/>
            <a:ext cx="1742872" cy="2226526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PRIV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9" name="Google Shape;339;p41"/>
          <p:cNvSpPr/>
          <p:nvPr/>
        </p:nvSpPr>
        <p:spPr>
          <a:xfrm>
            <a:off x="2072862" y="3474913"/>
            <a:ext cx="1508484" cy="159642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KEY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AES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40" name="Google Shape;340;p4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 Envelope example</a:t>
            </a:r>
            <a:endParaRPr/>
          </a:p>
        </p:txBody>
      </p:sp>
      <p:sp>
        <p:nvSpPr>
          <p:cNvPr id="341" name="Google Shape;341;p4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42" name="Google Shape;342;p41" descr="j043261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351" y="3349261"/>
            <a:ext cx="1259549" cy="12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1" descr="j04326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63231" y="3349425"/>
            <a:ext cx="1259549" cy="125954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1"/>
          <p:cNvSpPr/>
          <p:nvPr/>
        </p:nvSpPr>
        <p:spPr>
          <a:xfrm>
            <a:off x="2072862" y="5311921"/>
            <a:ext cx="1508484" cy="159642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PUB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45" name="Google Shape;345;p41"/>
          <p:cNvSpPr/>
          <p:nvPr/>
        </p:nvSpPr>
        <p:spPr>
          <a:xfrm>
            <a:off x="2234025" y="3576377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SECRET</a:t>
            </a:r>
            <a:b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</a:b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MESSAGE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46" name="Google Shape;346;p41"/>
          <p:cNvGrpSpPr/>
          <p:nvPr/>
        </p:nvGrpSpPr>
        <p:grpSpPr>
          <a:xfrm>
            <a:off x="344702" y="1247671"/>
            <a:ext cx="3807739" cy="1869157"/>
            <a:chOff x="312325" y="1129700"/>
            <a:chExt cx="3455400" cy="1696200"/>
          </a:xfrm>
        </p:grpSpPr>
        <p:sp>
          <p:nvSpPr>
            <p:cNvPr id="347" name="Google Shape;347;p41"/>
            <p:cNvSpPr/>
            <p:nvPr/>
          </p:nvSpPr>
          <p:spPr>
            <a:xfrm>
              <a:off x="312325" y="1129700"/>
              <a:ext cx="3455400" cy="1696200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457200" y="1574738"/>
              <a:ext cx="3031200" cy="69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KEY</a:t>
              </a:r>
              <a:r>
                <a:rPr kumimoji="0" lang="en" sz="1763" b="1" i="0" u="none" strike="noStrike" kern="0" cap="none" spc="0" normalizeH="0" baseline="-2500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AES</a:t>
              </a: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 = rand.nextInt(0, 2</a:t>
              </a:r>
              <a:r>
                <a:rPr kumimoji="0" lang="en" sz="1763" b="1" i="0" u="none" strike="noStrike" kern="0" cap="none" spc="0" normalizeH="0" baseline="3000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256</a:t>
              </a: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)</a:t>
              </a:r>
              <a:endParaRPr kumimoji="0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49" name="Google Shape;349;p41"/>
          <p:cNvSpPr txBox="1"/>
          <p:nvPr/>
        </p:nvSpPr>
        <p:spPr>
          <a:xfrm>
            <a:off x="2234025" y="5429418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KEY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AES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0" name="Google Shape;350;p41"/>
          <p:cNvSpPr/>
          <p:nvPr/>
        </p:nvSpPr>
        <p:spPr>
          <a:xfrm>
            <a:off x="6671180" y="3474913"/>
            <a:ext cx="1508484" cy="159642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KEY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AES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1" name="Google Shape;351;p41"/>
          <p:cNvSpPr/>
          <p:nvPr/>
        </p:nvSpPr>
        <p:spPr>
          <a:xfrm>
            <a:off x="6671180" y="5311921"/>
            <a:ext cx="1508484" cy="159642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PUB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2" name="Google Shape;352;p41"/>
          <p:cNvSpPr/>
          <p:nvPr/>
        </p:nvSpPr>
        <p:spPr>
          <a:xfrm>
            <a:off x="6832343" y="3576377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SECRET</a:t>
            </a:r>
            <a:b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</a:b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MESSAGE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3" name="Google Shape;353;p41"/>
          <p:cNvSpPr txBox="1"/>
          <p:nvPr/>
        </p:nvSpPr>
        <p:spPr>
          <a:xfrm>
            <a:off x="6832343" y="5429418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KEY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AES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54" name="Google Shape;354;p41"/>
          <p:cNvGrpSpPr/>
          <p:nvPr/>
        </p:nvGrpSpPr>
        <p:grpSpPr>
          <a:xfrm>
            <a:off x="3581345" y="4273124"/>
            <a:ext cx="3089697" cy="1837007"/>
            <a:chOff x="3249475" y="3875200"/>
            <a:chExt cx="2803800" cy="1667025"/>
          </a:xfrm>
        </p:grpSpPr>
        <p:cxnSp>
          <p:nvCxnSpPr>
            <p:cNvPr id="355" name="Google Shape;355;p41"/>
            <p:cNvCxnSpPr>
              <a:stCxn id="339" idx="3"/>
              <a:endCxn id="350" idx="1"/>
            </p:cNvCxnSpPr>
            <p:nvPr/>
          </p:nvCxnSpPr>
          <p:spPr>
            <a:xfrm>
              <a:off x="3249475" y="3875200"/>
              <a:ext cx="2803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6" name="Google Shape;356;p41"/>
            <p:cNvCxnSpPr>
              <a:stCxn id="344" idx="3"/>
              <a:endCxn id="351" idx="1"/>
            </p:cNvCxnSpPr>
            <p:nvPr/>
          </p:nvCxnSpPr>
          <p:spPr>
            <a:xfrm>
              <a:off x="3249475" y="5542225"/>
              <a:ext cx="2803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357" name="Google Shape;357;p41"/>
          <p:cNvCxnSpPr>
            <a:stCxn id="353" idx="0"/>
            <a:endCxn id="350" idx="2"/>
          </p:cNvCxnSpPr>
          <p:nvPr/>
        </p:nvCxnSpPr>
        <p:spPr>
          <a:xfrm rot="10800000">
            <a:off x="7425422" y="5071389"/>
            <a:ext cx="0" cy="35802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2843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Notice that encrypting and decrypting are inverses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m</a:t>
            </a:r>
            <a:r>
              <a:rPr lang="en" baseline="30000"/>
              <a:t>ed</a:t>
            </a:r>
            <a:r>
              <a:rPr lang="en"/>
              <a:t> = m</a:t>
            </a:r>
            <a:r>
              <a:rPr lang="en" baseline="30000"/>
              <a:t>de</a:t>
            </a:r>
            <a:r>
              <a:rPr lang="en"/>
              <a:t> (mod </a:t>
            </a:r>
            <a:r>
              <a:rPr lang="en">
                <a:solidFill>
                  <a:srgbClr val="002B5E"/>
                </a:solidFill>
              </a:rPr>
              <a:t>n)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We can “decrypt” the message first with a private key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Then recover the message by “encrypting” with a public key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Note that anyone can recover the message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However, they know the message must have come from the owner of the private key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Using RSA this way creates a </a:t>
            </a:r>
            <a:r>
              <a:rPr lang="en" i="1">
                <a:solidFill>
                  <a:srgbClr val="002B5E"/>
                </a:solidFill>
              </a:rPr>
              <a:t>digital signature</a:t>
            </a:r>
            <a:endParaRPr i="1">
              <a:solidFill>
                <a:srgbClr val="002B5E"/>
              </a:solidFill>
            </a:endParaRPr>
          </a:p>
        </p:txBody>
      </p:sp>
      <p:sp>
        <p:nvSpPr>
          <p:cNvPr id="383" name="Google Shape;383;p4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Another fun use of RSA...</a:t>
            </a:r>
            <a:endParaRPr/>
          </a:p>
        </p:txBody>
      </p:sp>
      <p:sp>
        <p:nvSpPr>
          <p:cNvPr id="384" name="Google Shape;384;p4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2451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/>
          <p:cNvSpPr txBox="1">
            <a:spLocks noGrp="1"/>
          </p:cNvSpPr>
          <p:nvPr>
            <p:ph type="body" idx="1"/>
          </p:nvPr>
        </p:nvSpPr>
        <p:spPr>
          <a:xfrm>
            <a:off x="504349" y="2116463"/>
            <a:ext cx="9068753" cy="476446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We encrypted symmetric crypto keys before to speed things up…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We'll need another crypto primitive to help out here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Cryptographically secure hash functions</a:t>
            </a:r>
            <a:endParaRPr/>
          </a:p>
        </p:txBody>
      </p:sp>
      <p:sp>
        <p:nvSpPr>
          <p:cNvPr id="390" name="Google Shape;390;p4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Do RSA signatures need to be slow?</a:t>
            </a:r>
            <a:endParaRPr/>
          </a:p>
        </p:txBody>
      </p:sp>
      <p:sp>
        <p:nvSpPr>
          <p:cNvPr id="391" name="Google Shape;391;p4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32364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Cryptographically secure hash functions share properties with the hash functions we've already talked about in recitations: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Map from some input domain to a limited output range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Though output ranges are much larger here</a:t>
            </a:r>
            <a:endParaRPr dirty="0"/>
          </a:p>
          <a:p>
            <a:pPr lvl="3">
              <a:lnSpc>
                <a:spcPct val="150000"/>
              </a:lnSpc>
            </a:pPr>
            <a:r>
              <a:rPr lang="en" dirty="0"/>
              <a:t>For modern algorithms 224-512 bit output sizes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Time required to compute the hash is proportional to the size of the item being hashed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Though, practically, cryptographic hash functions are more expensive</a:t>
            </a:r>
            <a:endParaRPr dirty="0"/>
          </a:p>
        </p:txBody>
      </p:sp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Hashing for security (similarities)</a:t>
            </a:r>
            <a:endParaRPr/>
          </a:p>
        </p:txBody>
      </p:sp>
      <p:sp>
        <p:nvSpPr>
          <p:cNvPr id="398" name="Google Shape;398;p4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20927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/>
          <p:nvPr/>
        </p:nvSpPr>
        <p:spPr>
          <a:xfrm>
            <a:off x="6665946" y="4608976"/>
            <a:ext cx="1742872" cy="2226526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PUB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4" name="Google Shape;404;p4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Now just sign a hash of the message!</a:t>
            </a:r>
            <a:endParaRPr/>
          </a:p>
        </p:txBody>
      </p:sp>
      <p:sp>
        <p:nvSpPr>
          <p:cNvPr id="405" name="Google Shape;405;p4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406" name="Google Shape;406;p47" descr="j043261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3554" y="3151486"/>
            <a:ext cx="1259549" cy="12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7" descr="j04326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353" y="3349425"/>
            <a:ext cx="1259549" cy="125954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7"/>
          <p:cNvSpPr/>
          <p:nvPr/>
        </p:nvSpPr>
        <p:spPr>
          <a:xfrm>
            <a:off x="2072862" y="4702450"/>
            <a:ext cx="1508484" cy="159642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PRIV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9" name="Google Shape;409;p47"/>
          <p:cNvSpPr/>
          <p:nvPr/>
        </p:nvSpPr>
        <p:spPr>
          <a:xfrm>
            <a:off x="2234025" y="3576377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MSG. DEF. FROM BOB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0" name="Google Shape;410;p47"/>
          <p:cNvSpPr txBox="1"/>
          <p:nvPr/>
        </p:nvSpPr>
        <p:spPr>
          <a:xfrm>
            <a:off x="2234025" y="4788859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H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11" name="Google Shape;411;p47"/>
          <p:cNvGrpSpPr/>
          <p:nvPr/>
        </p:nvGrpSpPr>
        <p:grpSpPr>
          <a:xfrm>
            <a:off x="3420182" y="3979201"/>
            <a:ext cx="3524093" cy="1521460"/>
            <a:chOff x="3103225" y="3608475"/>
            <a:chExt cx="3198000" cy="1380675"/>
          </a:xfrm>
        </p:grpSpPr>
        <p:cxnSp>
          <p:nvCxnSpPr>
            <p:cNvPr id="412" name="Google Shape;412;p47"/>
            <p:cNvCxnSpPr>
              <a:stCxn id="409" idx="3"/>
              <a:endCxn id="413" idx="1"/>
            </p:cNvCxnSpPr>
            <p:nvPr/>
          </p:nvCxnSpPr>
          <p:spPr>
            <a:xfrm>
              <a:off x="3103225" y="3608475"/>
              <a:ext cx="3198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4" name="Google Shape;414;p47"/>
            <p:cNvCxnSpPr>
              <a:stCxn id="408" idx="3"/>
              <a:endCxn id="415" idx="1"/>
            </p:cNvCxnSpPr>
            <p:nvPr/>
          </p:nvCxnSpPr>
          <p:spPr>
            <a:xfrm>
              <a:off x="3249475" y="4989150"/>
              <a:ext cx="29055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16" name="Google Shape;416;p47"/>
          <p:cNvGrpSpPr/>
          <p:nvPr/>
        </p:nvGrpSpPr>
        <p:grpSpPr>
          <a:xfrm>
            <a:off x="344702" y="1247671"/>
            <a:ext cx="3807739" cy="1869157"/>
            <a:chOff x="312325" y="1129700"/>
            <a:chExt cx="3455400" cy="1696200"/>
          </a:xfrm>
        </p:grpSpPr>
        <p:sp>
          <p:nvSpPr>
            <p:cNvPr id="417" name="Google Shape;417;p47"/>
            <p:cNvSpPr/>
            <p:nvPr/>
          </p:nvSpPr>
          <p:spPr>
            <a:xfrm>
              <a:off x="312325" y="1129700"/>
              <a:ext cx="3455400" cy="1696200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723025" y="1574738"/>
              <a:ext cx="1143000" cy="69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H</a:t>
              </a:r>
              <a:r>
                <a:rPr kumimoji="0" lang="en" sz="1763" b="1" i="0" u="none" strike="noStrike" kern="0" cap="none" spc="0" normalizeH="0" baseline="-2500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BOB</a:t>
              </a: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 = h</a:t>
              </a:r>
              <a:endParaRPr kumimoji="0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1621475" y="1555313"/>
              <a:ext cx="1395600" cy="731100"/>
            </a:xfrm>
            <a:prstGeom prst="bracketPair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1767650" y="1555300"/>
              <a:ext cx="1076400" cy="73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54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MSG. DEF. FROM BOB</a:t>
              </a: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413" name="Google Shape;413;p47"/>
          <p:cNvSpPr/>
          <p:nvPr/>
        </p:nvSpPr>
        <p:spPr>
          <a:xfrm>
            <a:off x="6944303" y="3576377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MSG. DEF. FROM BOB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5" name="Google Shape;415;p47"/>
          <p:cNvSpPr/>
          <p:nvPr/>
        </p:nvSpPr>
        <p:spPr>
          <a:xfrm>
            <a:off x="6783140" y="4702450"/>
            <a:ext cx="1508484" cy="159642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PRIV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1" name="Google Shape;421;p47"/>
          <p:cNvSpPr txBox="1"/>
          <p:nvPr/>
        </p:nvSpPr>
        <p:spPr>
          <a:xfrm>
            <a:off x="6944303" y="4788859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H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22" name="Google Shape;422;p47"/>
          <p:cNvGrpSpPr/>
          <p:nvPr/>
        </p:nvGrpSpPr>
        <p:grpSpPr>
          <a:xfrm>
            <a:off x="5851069" y="1247671"/>
            <a:ext cx="3807739" cy="1869157"/>
            <a:chOff x="312325" y="1129700"/>
            <a:chExt cx="3455400" cy="1696200"/>
          </a:xfrm>
        </p:grpSpPr>
        <p:sp>
          <p:nvSpPr>
            <p:cNvPr id="423" name="Google Shape;423;p47"/>
            <p:cNvSpPr/>
            <p:nvPr/>
          </p:nvSpPr>
          <p:spPr>
            <a:xfrm>
              <a:off x="312325" y="1129700"/>
              <a:ext cx="3455400" cy="1696200"/>
            </a:xfrm>
            <a:prstGeom prst="cloudCallout">
              <a:avLst>
                <a:gd name="adj1" fmla="val 20594"/>
                <a:gd name="adj2" fmla="val 61266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723025" y="1574738"/>
              <a:ext cx="1143000" cy="69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H</a:t>
              </a:r>
              <a:r>
                <a:rPr kumimoji="0" lang="en" sz="1763" b="1" i="0" u="none" strike="noStrike" kern="0" cap="none" spc="0" normalizeH="0" baseline="-2500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ALICE</a:t>
              </a: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 = h</a:t>
              </a:r>
              <a:endParaRPr kumimoji="0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1707875" y="1555250"/>
              <a:ext cx="1395600" cy="731100"/>
            </a:xfrm>
            <a:prstGeom prst="bracketPair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1854050" y="1555238"/>
              <a:ext cx="1076400" cy="73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54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MSG. DEF. FROM BOB</a:t>
              </a: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427" name="Google Shape;427;p47"/>
          <p:cNvCxnSpPr>
            <a:stCxn id="413" idx="0"/>
            <a:endCxn id="426" idx="2"/>
          </p:cNvCxnSpPr>
          <p:nvPr/>
        </p:nvCxnSpPr>
        <p:spPr>
          <a:xfrm rot="10800000" flipH="1">
            <a:off x="7537382" y="2522124"/>
            <a:ext cx="605641" cy="105425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28" name="Google Shape;428;p47"/>
          <p:cNvGrpSpPr/>
          <p:nvPr/>
        </p:nvGrpSpPr>
        <p:grpSpPr>
          <a:xfrm>
            <a:off x="3972131" y="2338840"/>
            <a:ext cx="3270860" cy="2841424"/>
            <a:chOff x="3604100" y="2119900"/>
            <a:chExt cx="2968200" cy="2578500"/>
          </a:xfrm>
        </p:grpSpPr>
        <p:sp>
          <p:nvSpPr>
            <p:cNvPr id="429" name="Google Shape;429;p47"/>
            <p:cNvSpPr/>
            <p:nvPr/>
          </p:nvSpPr>
          <p:spPr>
            <a:xfrm>
              <a:off x="3604100" y="2604550"/>
              <a:ext cx="1204200" cy="7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Same?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430" name="Google Shape;430;p47"/>
            <p:cNvCxnSpPr>
              <a:stCxn id="429" idx="3"/>
            </p:cNvCxnSpPr>
            <p:nvPr/>
          </p:nvCxnSpPr>
          <p:spPr>
            <a:xfrm rot="10800000" flipH="1">
              <a:off x="4808300" y="2119900"/>
              <a:ext cx="1099500" cy="850200"/>
            </a:xfrm>
            <a:prstGeom prst="straightConnector1">
              <a:avLst/>
            </a:prstGeom>
            <a:noFill/>
            <a:ln w="28575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1" name="Google Shape;431;p47"/>
            <p:cNvCxnSpPr>
              <a:stCxn id="429" idx="3"/>
            </p:cNvCxnSpPr>
            <p:nvPr/>
          </p:nvCxnSpPr>
          <p:spPr>
            <a:xfrm>
              <a:off x="4808300" y="2970100"/>
              <a:ext cx="1764000" cy="1728300"/>
            </a:xfrm>
            <a:prstGeom prst="straightConnector1">
              <a:avLst/>
            </a:prstGeom>
            <a:noFill/>
            <a:ln w="28575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8470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FCA1D1-20B2-46A1-A455-5DEC2AFB8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8AD3E-43D8-4324-98B8-532344885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2D14F-1ACD-4DEF-BECB-D9A8976168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7B6FC-64BE-470D-A014-5A21E15DC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92" y="1564056"/>
            <a:ext cx="8001691" cy="53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414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If Bob signs a hash of the message “I’ll see you at 7”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It could appear that Bob signed any message whose hash collides with “I’ll see you at 7”...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If h(“</a:t>
            </a:r>
            <a:r>
              <a:rPr lang="en" sz="2424"/>
              <a:t>I’ll see you at 7”) == h(“I’ll see you after I rob the bank”), Bob could be in alot of trouble</a:t>
            </a:r>
            <a:endParaRPr sz="2424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An attack like this helped the Flame malware to spread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This is also the reason Google is aiming to deprecate SHA-1</a:t>
            </a:r>
            <a:endParaRPr/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What about collisions?</a:t>
            </a:r>
            <a:endParaRPr/>
          </a:p>
        </p:txBody>
      </p:sp>
      <p:sp>
        <p:nvSpPr>
          <p:cNvPr id="438" name="Google Shape;438;p4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01485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This is why cryptographically secure hash functions must support additional properties:</a:t>
            </a:r>
            <a:endParaRPr/>
          </a:p>
          <a:p>
            <a:pPr lvl="1">
              <a:lnSpc>
                <a:spcPct val="150000"/>
              </a:lnSpc>
            </a:pPr>
            <a:r>
              <a:rPr lang="en" sz="2204"/>
              <a:t>It should be infeasible to find two different messages with the same hash value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It should be infeasible to recover a message from its hash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Should require a brute force approach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Small changes to a message should change the hash value so extensively that the new hash value appears uncorrelated with the old hash value</a:t>
            </a:r>
            <a:endParaRPr/>
          </a:p>
        </p:txBody>
      </p:sp>
      <p:sp>
        <p:nvSpPr>
          <p:cNvPr id="444" name="Google Shape;444;p4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Hashing for security (differences)</a:t>
            </a:r>
            <a:endParaRPr/>
          </a:p>
        </p:txBody>
      </p:sp>
      <p:sp>
        <p:nvSpPr>
          <p:cNvPr id="445" name="Google Shape;445;p4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44073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0"/>
          <p:cNvSpPr txBox="1">
            <a:spLocks noGrp="1"/>
          </p:cNvSpPr>
          <p:nvPr>
            <p:ph type="body" idx="1"/>
          </p:nvPr>
        </p:nvSpPr>
        <p:spPr>
          <a:xfrm>
            <a:off x="504349" y="3368711"/>
            <a:ext cx="9068753" cy="387220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What do you do when a private key is compromised?</a:t>
            </a:r>
            <a:endParaRPr dirty="0"/>
          </a:p>
        </p:txBody>
      </p:sp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Public key isn’t perfect</a:t>
            </a:r>
            <a:endParaRPr/>
          </a:p>
        </p:txBody>
      </p:sp>
      <p:sp>
        <p:nvSpPr>
          <p:cNvPr id="452" name="Google Shape;452;p5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08297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8C48-00BC-1848-B8C6-910E09DC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CourseMIRROR Reflections (most interesting)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9BC6B-D9F4-C24B-9546-2FFC33A80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DDC17-496F-A34A-9574-AEF34CF9AC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54CF7-276A-B745-B578-77CBDDA7C8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324305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>
            <a:spLocks noGrp="1"/>
          </p:cNvSpPr>
          <p:nvPr>
            <p:ph type="body" idx="1"/>
          </p:nvPr>
        </p:nvSpPr>
        <p:spPr>
          <a:xfrm>
            <a:off x="504349" y="2823733"/>
            <a:ext cx="9068753" cy="441701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buNone/>
            </a:pPr>
            <a:r>
              <a:rPr lang="en" sz="3306" b="1"/>
              <a:t>NEVER IMPLEMENT YOUR OWN CRYPTO</a:t>
            </a:r>
            <a:endParaRPr sz="3306" b="1"/>
          </a:p>
          <a:p>
            <a:pPr marL="0" indent="0" algn="ctr">
              <a:buNone/>
            </a:pPr>
            <a:r>
              <a:rPr lang="en"/>
              <a:t>Use a trusted and tested library.</a:t>
            </a:r>
            <a:endParaRPr/>
          </a:p>
        </p:txBody>
      </p:sp>
      <p:sp>
        <p:nvSpPr>
          <p:cNvPr id="458" name="Google Shape;458;p5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Final note about crypto</a:t>
            </a:r>
            <a:endParaRPr/>
          </a:p>
        </p:txBody>
      </p:sp>
      <p:sp>
        <p:nvSpPr>
          <p:cNvPr id="459" name="Google Shape;459;p5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58640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BE6F72-B5B9-481B-538A-5FCC8B3EC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analyze the runtime of a recursive algorithm?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Master Method!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05125D-4BEB-EB7A-9FA3-B1AFD87C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B99BF-98B1-6E08-5E1F-7D3916E782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771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Recursion really complicates our analysis…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We’ll use a </a:t>
            </a:r>
            <a:r>
              <a:rPr lang="en" i="1">
                <a:solidFill>
                  <a:srgbClr val="002B5E"/>
                </a:solidFill>
              </a:rPr>
              <a:t>recurrence relation</a:t>
            </a:r>
            <a:r>
              <a:rPr lang="en"/>
              <a:t> to analyze the recursive runtime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Goal is to determine: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How much work is done in the current recursive call?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How much work is passed on to future recursive calls?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All in terms of input size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 what's the runtime???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88400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Assuming we cut integers exactly in half at each call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I.e., input bit lengths are a power of 2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Work in the current call: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Shifts and additions are Θ(n)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Work left to future calls: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4 more multiplications on half of the input size</a:t>
            </a:r>
            <a:endParaRPr/>
          </a:p>
          <a:p>
            <a:pPr marL="0" indent="0">
              <a:lnSpc>
                <a:spcPct val="150000"/>
              </a:lnSpc>
              <a:buNone/>
            </a:pPr>
            <a:endParaRPr/>
          </a:p>
          <a:p>
            <a:pPr>
              <a:lnSpc>
                <a:spcPct val="150000"/>
              </a:lnSpc>
            </a:pPr>
            <a:r>
              <a:rPr lang="en"/>
              <a:t>T(n) = 4T(n/2) + Θ(n)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24"/>
              <a:t>Recurrence relation for divide and conquer multiplication</a:t>
            </a:r>
            <a:endParaRPr sz="2424"/>
          </a:p>
        </p:txBody>
      </p:sp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7675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Need to solve the recurrence relation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Remove the recursive component and express it purely in terms of n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A “cookbook” approach to solving recurrence relations: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The master theorem</a:t>
            </a:r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Soooo… what’s the runtime?</a:t>
            </a:r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08920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Usable on recurrence relations of the following form:</a:t>
            </a:r>
            <a:endParaRPr/>
          </a:p>
          <a:p>
            <a:pPr marL="0" indent="0" algn="ctr">
              <a:lnSpc>
                <a:spcPct val="150000"/>
              </a:lnSpc>
              <a:buNone/>
            </a:pPr>
            <a:r>
              <a:rPr lang="en"/>
              <a:t>T(n) = aT(n/b) + f(n)</a:t>
            </a:r>
            <a:endParaRPr/>
          </a:p>
          <a:p>
            <a:pPr>
              <a:lnSpc>
                <a:spcPct val="150000"/>
              </a:lnSpc>
            </a:pPr>
            <a:r>
              <a:rPr lang="en"/>
              <a:t>Where: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 is a constant &gt;= 1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b is a constant &gt; 1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and f(n) is an asymptotically positive function</a:t>
            </a:r>
            <a:endParaRPr/>
          </a:p>
          <a:p>
            <a:pPr marL="0" indent="0">
              <a:lnSpc>
                <a:spcPct val="150000"/>
              </a:lnSpc>
              <a:buNone/>
            </a:pP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The master theorem</a:t>
            </a: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52125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D8848-93F0-42B1-B859-6F136A2B3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02C75A-D687-4F42-9CB3-70C8F049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8BDBB-8853-45A9-B696-2B659D214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8A2F0C-D9B6-46A2-ADF3-31D5A4C7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32" y="1535703"/>
            <a:ext cx="8559838" cy="570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71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269091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"/>
              <a:t>T(n) = </a:t>
            </a:r>
            <a:r>
              <a:rPr lang="en">
                <a:highlight>
                  <a:srgbClr val="E6B8AF"/>
                </a:highlight>
              </a:rPr>
              <a:t>a</a:t>
            </a:r>
            <a:r>
              <a:rPr lang="en"/>
              <a:t>T(n/</a:t>
            </a:r>
            <a:r>
              <a:rPr lang="en">
                <a:highlight>
                  <a:srgbClr val="C9DAF8"/>
                </a:highlight>
              </a:rPr>
              <a:t>b</a:t>
            </a:r>
            <a:r>
              <a:rPr lang="en"/>
              <a:t>) + </a:t>
            </a:r>
            <a:r>
              <a:rPr lang="en">
                <a:highlight>
                  <a:srgbClr val="D9D2E9"/>
                </a:highlight>
              </a:rPr>
              <a:t>f(n)</a:t>
            </a:r>
            <a:endParaRPr>
              <a:highlight>
                <a:srgbClr val="D9D2E9"/>
              </a:highlight>
            </a:endParaRPr>
          </a:p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/>
          </a:p>
          <a:p>
            <a:pPr>
              <a:lnSpc>
                <a:spcPct val="150000"/>
              </a:lnSpc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O(n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 - ε</a:t>
            </a:r>
            <a:r>
              <a:rPr lang="en"/>
              <a:t>):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T(n)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T(n)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 lg n)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Ω(n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 + ε</a:t>
            </a:r>
            <a:r>
              <a:rPr lang="en"/>
              <a:t>) and (</a:t>
            </a:r>
            <a:r>
              <a:rPr lang="en">
                <a:highlight>
                  <a:srgbClr val="E6B8AF"/>
                </a:highlight>
              </a:rPr>
              <a:t>a</a:t>
            </a:r>
            <a:r>
              <a:rPr lang="en"/>
              <a:t> * </a:t>
            </a:r>
            <a:r>
              <a:rPr lang="en">
                <a:highlight>
                  <a:srgbClr val="FCE5CD"/>
                </a:highlight>
              </a:rPr>
              <a:t>f(n/b)</a:t>
            </a:r>
            <a:r>
              <a:rPr lang="en"/>
              <a:t> &lt;= c *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) </a:t>
            </a:r>
            <a:r>
              <a:rPr lang="en" sz="2204"/>
              <a:t>for some c &lt; 1:</a:t>
            </a:r>
            <a:endParaRPr sz="2204"/>
          </a:p>
          <a:p>
            <a:pPr lvl="1">
              <a:lnSpc>
                <a:spcPct val="150000"/>
              </a:lnSpc>
            </a:pPr>
            <a:r>
              <a:rPr lang="en"/>
              <a:t>T(n) is Θ(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)</a:t>
            </a:r>
            <a:endParaRPr/>
          </a:p>
          <a:p>
            <a:pPr marL="0" indent="0">
              <a:lnSpc>
                <a:spcPct val="150000"/>
              </a:lnSpc>
              <a:buNone/>
            </a:pP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Applying the master theorem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5390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7836-DCA3-4793-B865-8EF09E04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vs. Recursion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6127D-5920-425E-BD81-73823CE50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DA394-2DE5-4342-97EF-665E53AA3E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E4338-15E2-49F1-B7B7-CBE2ED5CE9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7C66D-5617-4418-9409-D0D4A8F26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5" y="762433"/>
            <a:ext cx="9750468" cy="650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98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DBB3E-22D6-485B-B503-89A71948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 cases of the Master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98BBD-7D20-4617-AF82-C3CEB5CCE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B6F02-EF4E-4739-9AE6-EABB0520E8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40863-BB84-499F-9D20-5833E1F2CD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30BACF-5849-4FA1-B0DF-1CD4C7A9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10" y="974662"/>
            <a:ext cx="9463496" cy="6310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18A49-9064-4429-A546-15C4DAB42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724" y="3776489"/>
            <a:ext cx="1004506" cy="669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FFEAA-8D6B-452B-9EBB-20E447ADD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937" y="1887474"/>
            <a:ext cx="2089513" cy="3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8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p and q must be prime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n = p * q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φ(n) = (p - 1) * (q - 1)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Choose e such that 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1 &lt; e &lt; φ(n) and GCD(e, φ(n)) = 1</a:t>
            </a:r>
            <a:endParaRPr>
              <a:solidFill>
                <a:srgbClr val="002B5E"/>
              </a:solidFill>
            </a:endParaRPr>
          </a:p>
          <a:p>
            <a:pPr indent="-39186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">
                <a:solidFill>
                  <a:srgbClr val="002B5E"/>
                </a:solidFill>
              </a:rPr>
              <a:t>Solve </a:t>
            </a:r>
            <a:r>
              <a:rPr lang="en"/>
              <a:t>X</a:t>
            </a:r>
            <a:r>
              <a:rPr lang="en" sz="2424"/>
              <a:t>GCD(φ(n), e) = 1 = φ(n) * (-z) + e * d</a:t>
            </a:r>
            <a:endParaRPr sz="2424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sz="2424"/>
              <a:t>Compute the ciphertext c as:</a:t>
            </a:r>
            <a:endParaRPr sz="2424"/>
          </a:p>
          <a:p>
            <a:pPr lvl="1" indent="-405855">
              <a:lnSpc>
                <a:spcPct val="150000"/>
              </a:lnSpc>
              <a:buSzPts val="2200"/>
            </a:pPr>
            <a:r>
              <a:rPr lang="en" sz="2424"/>
              <a:t>c = m</a:t>
            </a:r>
            <a:r>
              <a:rPr lang="en" sz="2424" baseline="30000"/>
              <a:t>e</a:t>
            </a:r>
            <a:r>
              <a:rPr lang="en" sz="2424"/>
              <a:t> (mod n)</a:t>
            </a:r>
            <a:endParaRPr sz="2424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sz="2424"/>
              <a:t>Recover m as:</a:t>
            </a:r>
            <a:endParaRPr sz="2424"/>
          </a:p>
          <a:p>
            <a:pPr lvl="1" indent="-405855">
              <a:lnSpc>
                <a:spcPct val="150000"/>
              </a:lnSpc>
              <a:buSzPts val="2200"/>
            </a:pPr>
            <a:r>
              <a:rPr lang="en" sz="2424"/>
              <a:t>m = c</a:t>
            </a:r>
            <a:r>
              <a:rPr lang="en" sz="2424" baseline="30000"/>
              <a:t>d</a:t>
            </a:r>
            <a:r>
              <a:rPr lang="en" sz="2424"/>
              <a:t> (mod n)</a:t>
            </a:r>
            <a:endParaRPr sz="2424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 keypair example notes</a:t>
            </a:r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0575784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81DD-2407-4298-8990-F46AB054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When Master Theorem doesn’t apply: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E54B1-2E42-4B0F-81C6-C934BF449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43C29-8585-4283-BA9C-7CF811FA10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A5FC63-ED59-4E5B-9942-16A87F11E5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FF532D-A1B4-4A40-B118-031D7DD5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846228"/>
            <a:ext cx="9450433" cy="630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24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AE1-DBFC-2848-B191-FE3ED1AF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1B29-68EF-D34F-B9F6-D9EC2547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(Big)Integer Algorithms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Karatsuba multiplication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exponentiation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GCD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RSA encryption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0C3AE-7085-4E4C-910F-0D1895BFDD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F679D-1AE3-DC4F-8881-2F85B371C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68131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269091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"/>
              <a:t>T(n) = </a:t>
            </a:r>
            <a:r>
              <a:rPr lang="en">
                <a:highlight>
                  <a:srgbClr val="E6B8AF"/>
                </a:highlight>
              </a:rPr>
              <a:t>a</a:t>
            </a:r>
            <a:r>
              <a:rPr lang="en"/>
              <a:t>T(n/</a:t>
            </a:r>
            <a:r>
              <a:rPr lang="en">
                <a:highlight>
                  <a:srgbClr val="C9DAF8"/>
                </a:highlight>
              </a:rPr>
              <a:t>b</a:t>
            </a:r>
            <a:r>
              <a:rPr lang="en"/>
              <a:t>) + </a:t>
            </a:r>
            <a:r>
              <a:rPr lang="en">
                <a:highlight>
                  <a:srgbClr val="D9D2E9"/>
                </a:highlight>
              </a:rPr>
              <a:t>f(n)</a:t>
            </a:r>
            <a:endParaRPr>
              <a:highlight>
                <a:srgbClr val="D9D2E9"/>
              </a:highlight>
            </a:endParaRPr>
          </a:p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/>
          </a:p>
          <a:p>
            <a:pPr>
              <a:lnSpc>
                <a:spcPct val="150000"/>
              </a:lnSpc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O(n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 - ε</a:t>
            </a:r>
            <a:r>
              <a:rPr lang="en"/>
              <a:t>):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T(n)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T(n)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 lg n)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Ω(n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 + ε</a:t>
            </a:r>
            <a:r>
              <a:rPr lang="en"/>
              <a:t>) and (</a:t>
            </a:r>
            <a:r>
              <a:rPr lang="en">
                <a:highlight>
                  <a:srgbClr val="E6B8AF"/>
                </a:highlight>
              </a:rPr>
              <a:t>a</a:t>
            </a:r>
            <a:r>
              <a:rPr lang="en"/>
              <a:t> * </a:t>
            </a:r>
            <a:r>
              <a:rPr lang="en">
                <a:highlight>
                  <a:srgbClr val="FCE5CD"/>
                </a:highlight>
              </a:rPr>
              <a:t>f(n/b)</a:t>
            </a:r>
            <a:r>
              <a:rPr lang="en"/>
              <a:t> &lt;= c *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) </a:t>
            </a:r>
            <a:r>
              <a:rPr lang="en" sz="2204"/>
              <a:t>for some c &lt; 1:</a:t>
            </a:r>
            <a:endParaRPr sz="2204"/>
          </a:p>
          <a:p>
            <a:pPr lvl="1">
              <a:lnSpc>
                <a:spcPct val="150000"/>
              </a:lnSpc>
            </a:pPr>
            <a:r>
              <a:rPr lang="en"/>
              <a:t>T(n) is Θ(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)</a:t>
            </a:r>
            <a:endParaRPr/>
          </a:p>
          <a:p>
            <a:pPr marL="0" indent="0">
              <a:lnSpc>
                <a:spcPct val="150000"/>
              </a:lnSpc>
              <a:buNone/>
            </a:pP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Applying the master theorem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43050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Mergesort master theorem analysis</a:t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5338543" y="2128474"/>
            <a:ext cx="4481813" cy="3305902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661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O(n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- ε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):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lg n)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Ω(n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+ ε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</a:t>
            </a:r>
            <a:b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</a:b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and (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*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FCE5CD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f(n/b)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&lt;= c *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for some c &lt; 1: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5818257" y="1376850"/>
            <a:ext cx="3611699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2T(n/2) + Θ(n)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504349" y="1376850"/>
            <a:ext cx="5313909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Recurrence relation for mergesort?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5818257" y="1376850"/>
            <a:ext cx="3611699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T(n/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+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highlight>
                <a:srgbClr val="D9D2E9"/>
              </a:highlight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1"/>
          </p:nvPr>
        </p:nvSpPr>
        <p:spPr>
          <a:xfrm>
            <a:off x="504349" y="2147800"/>
            <a:ext cx="9068753" cy="357566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>
                <a:highlight>
                  <a:srgbClr val="E6B8AF"/>
                </a:highlight>
              </a:rPr>
              <a:t>a = 2</a:t>
            </a:r>
            <a:endParaRPr>
              <a:highlight>
                <a:srgbClr val="E6B8AF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highlight>
                  <a:srgbClr val="C9DAF8"/>
                </a:highlight>
              </a:rPr>
              <a:t>b = 2</a:t>
            </a:r>
            <a:endParaRPr>
              <a:highlight>
                <a:srgbClr val="C9DAF8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highlight>
                  <a:srgbClr val="D9D2E9"/>
                </a:highlight>
              </a:rPr>
              <a:t>f(n) is Θ(n)</a:t>
            </a:r>
            <a:endParaRPr>
              <a:highlight>
                <a:srgbClr val="D9D2E9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So...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 = …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n</a:t>
            </a:r>
            <a:r>
              <a:rPr lang="en" baseline="30000">
                <a:highlight>
                  <a:srgbClr val="C9DAF8"/>
                </a:highlight>
              </a:rPr>
              <a:t>lg</a:t>
            </a:r>
            <a:r>
              <a:rPr lang="en" baseline="30000"/>
              <a:t> </a:t>
            </a:r>
            <a:r>
              <a:rPr lang="en" baseline="30000">
                <a:highlight>
                  <a:srgbClr val="E6B8AF"/>
                </a:highlight>
              </a:rPr>
              <a:t>2</a:t>
            </a:r>
            <a:r>
              <a:rPr lang="en"/>
              <a:t> = n</a:t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504349" y="5723479"/>
            <a:ext cx="8438317" cy="138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1007641" marR="0" lvl="1" indent="-391860" algn="l" defTabSz="1007641" rtl="0" eaLnBrk="1" fontAlgn="auto" latinLnBrk="0" hangingPunct="1">
              <a:lnSpc>
                <a:spcPct val="150000"/>
              </a:lnSpc>
              <a:spcBef>
                <a:spcPts val="661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Being 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Θ(n)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means f(n) is Θ(n</a:t>
            </a:r>
            <a:r>
              <a:rPr kumimoji="0" lang="en" sz="220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log_b(a)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91860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lg n) = 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lg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lg n) = 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lg n)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162" name="Google Shape;162;p21"/>
          <p:cNvCxnSpPr/>
          <p:nvPr/>
        </p:nvCxnSpPr>
        <p:spPr>
          <a:xfrm rot="10800000" flipH="1">
            <a:off x="4003261" y="3643873"/>
            <a:ext cx="1699565" cy="52563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3057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2ADC9F-5565-459F-81DD-B6F2CCC83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9A8960-540C-44F8-87B8-42CC6341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Master Theorem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62D07-23A7-483C-ADC2-04B11F8466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C25F5-92BF-48D3-98F5-E3E649CF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83" y="1417097"/>
            <a:ext cx="8132036" cy="542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445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423453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"/>
              <a:t>T(n) = </a:t>
            </a:r>
            <a:r>
              <a:rPr lang="en">
                <a:highlight>
                  <a:srgbClr val="E6B8AF"/>
                </a:highlight>
              </a:rPr>
              <a:t>4</a:t>
            </a:r>
            <a:r>
              <a:rPr lang="en"/>
              <a:t>T(n/</a:t>
            </a:r>
            <a:r>
              <a:rPr lang="en">
                <a:highlight>
                  <a:srgbClr val="C9DAF8"/>
                </a:highlight>
              </a:rPr>
              <a:t>2</a:t>
            </a:r>
            <a:r>
              <a:rPr lang="en"/>
              <a:t>) + </a:t>
            </a:r>
            <a:r>
              <a:rPr lang="en">
                <a:highlight>
                  <a:srgbClr val="D9D2E9"/>
                </a:highlight>
              </a:rPr>
              <a:t>Θ(n)</a:t>
            </a:r>
            <a:endParaRPr/>
          </a:p>
          <a:p>
            <a:pPr>
              <a:lnSpc>
                <a:spcPct val="150000"/>
              </a:lnSpc>
            </a:pPr>
            <a:r>
              <a:rPr lang="en">
                <a:highlight>
                  <a:srgbClr val="E6B8AF"/>
                </a:highlight>
              </a:rPr>
              <a:t>a = 4</a:t>
            </a:r>
            <a:endParaRPr>
              <a:highlight>
                <a:srgbClr val="E6B8AF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highlight>
                  <a:srgbClr val="C9DAF8"/>
                </a:highlight>
              </a:rPr>
              <a:t>b = 2</a:t>
            </a:r>
            <a:endParaRPr>
              <a:highlight>
                <a:srgbClr val="C9DAF8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highlight>
                  <a:srgbClr val="D9D2E9"/>
                </a:highlight>
              </a:rPr>
              <a:t>f(n) is Θ(n)</a:t>
            </a:r>
            <a:endParaRPr>
              <a:highlight>
                <a:srgbClr val="D9D2E9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So...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 = …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n</a:t>
            </a:r>
            <a:r>
              <a:rPr lang="en" baseline="30000">
                <a:highlight>
                  <a:srgbClr val="C9DAF8"/>
                </a:highlight>
              </a:rPr>
              <a:t>lg</a:t>
            </a:r>
            <a:r>
              <a:rPr lang="en" baseline="30000"/>
              <a:t> </a:t>
            </a:r>
            <a:r>
              <a:rPr lang="en" baseline="30000">
                <a:highlight>
                  <a:srgbClr val="E6B8AF"/>
                </a:highlight>
              </a:rPr>
              <a:t>4</a:t>
            </a:r>
            <a:r>
              <a:rPr lang="en"/>
              <a:t> = n</a:t>
            </a:r>
            <a:r>
              <a:rPr lang="en" baseline="30000"/>
              <a:t>2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For our divide and conquer multiplication approach</a:t>
            </a:r>
            <a:endParaRPr sz="2645"/>
          </a:p>
        </p:txBody>
      </p:sp>
      <p:sp>
        <p:nvSpPr>
          <p:cNvPr id="169" name="Google Shape;169;p22"/>
          <p:cNvSpPr txBox="1"/>
          <p:nvPr/>
        </p:nvSpPr>
        <p:spPr>
          <a:xfrm>
            <a:off x="5338543" y="2128474"/>
            <a:ext cx="4481813" cy="3305902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661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O(n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- ε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):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lg n)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Ω(n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+ ε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</a:t>
            </a:r>
            <a:b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</a:b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and (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*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FCE5CD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f(n/b)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&lt;= c *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for some c &lt; 1: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04349" y="5653256"/>
            <a:ext cx="8438317" cy="138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1007641" marR="0" lvl="1" indent="-391860" algn="l" defTabSz="1007641" rtl="0" eaLnBrk="1" fontAlgn="auto" latinLnBrk="0" hangingPunct="1">
              <a:lnSpc>
                <a:spcPct val="150000"/>
              </a:lnSpc>
              <a:spcBef>
                <a:spcPts val="661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Being 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Θ(n)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means f(n) is polynomially smaller than n</a:t>
            </a:r>
            <a:r>
              <a:rPr kumimoji="0" lang="en" sz="220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91860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= 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lg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= 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171" name="Google Shape;171;p22"/>
          <p:cNvCxnSpPr/>
          <p:nvPr/>
        </p:nvCxnSpPr>
        <p:spPr>
          <a:xfrm rot="10800000" flipH="1">
            <a:off x="4003261" y="2954592"/>
            <a:ext cx="1730971" cy="741844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" name="Google Shape;172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90850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Leaves us back where we started with the grade school algorithm…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Actually, the overhead of doing all of the dividing and conquering will make it slower than grade school</a:t>
            </a:r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@#$%^&amp;*</a:t>
            </a:r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60081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199808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Let’s look for a smarter way to divide and conquer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Look at the recurrence relation again to see where we can improve our runtime:</a:t>
            </a: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 WHY EVEN BOTHER?</a:t>
            </a:r>
            <a:endParaRPr/>
          </a:p>
        </p:txBody>
      </p:sp>
      <p:sp>
        <p:nvSpPr>
          <p:cNvPr id="186" name="Google Shape;186;p24"/>
          <p:cNvSpPr txBox="1"/>
          <p:nvPr/>
        </p:nvSpPr>
        <p:spPr>
          <a:xfrm>
            <a:off x="3385774" y="3697263"/>
            <a:ext cx="3305902" cy="100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4T(n/2) + Θ(n)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>
            <a:spLocks noGrp="1"/>
          </p:cNvSpPr>
          <p:nvPr>
            <p:ph type="body" idx="1"/>
          </p:nvPr>
        </p:nvSpPr>
        <p:spPr>
          <a:xfrm>
            <a:off x="5586872" y="4765566"/>
            <a:ext cx="4174694" cy="105557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Can we reduce the amount of work done by the current call?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88" name="Google Shape;188;p24"/>
          <p:cNvCxnSpPr>
            <a:stCxn id="187" idx="0"/>
          </p:cNvCxnSpPr>
          <p:nvPr/>
        </p:nvCxnSpPr>
        <p:spPr>
          <a:xfrm rot="10800000">
            <a:off x="6371693" y="4338443"/>
            <a:ext cx="1302526" cy="427122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" name="Google Shape;189;p24"/>
          <p:cNvSpPr txBox="1">
            <a:spLocks noGrp="1"/>
          </p:cNvSpPr>
          <p:nvPr>
            <p:ph type="body" idx="1"/>
          </p:nvPr>
        </p:nvSpPr>
        <p:spPr>
          <a:xfrm>
            <a:off x="2514338" y="6480254"/>
            <a:ext cx="5048775" cy="67010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Can we reduce the subproblem size?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90" name="Google Shape;190;p24"/>
          <p:cNvCxnSpPr>
            <a:stCxn id="189" idx="0"/>
          </p:cNvCxnSpPr>
          <p:nvPr/>
        </p:nvCxnSpPr>
        <p:spPr>
          <a:xfrm rot="10800000">
            <a:off x="4977236" y="4466628"/>
            <a:ext cx="61490" cy="2013626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" name="Google Shape;191;p24"/>
          <p:cNvSpPr txBox="1">
            <a:spLocks noGrp="1"/>
          </p:cNvSpPr>
          <p:nvPr>
            <p:ph type="body" idx="1"/>
          </p:nvPr>
        </p:nvSpPr>
        <p:spPr>
          <a:xfrm>
            <a:off x="302110" y="5310543"/>
            <a:ext cx="3633518" cy="100168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Can we reduce the number of subproblems?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92" name="Google Shape;192;p24"/>
          <p:cNvCxnSpPr>
            <a:stCxn id="191" idx="0"/>
          </p:cNvCxnSpPr>
          <p:nvPr/>
        </p:nvCxnSpPr>
        <p:spPr>
          <a:xfrm rot="10800000" flipH="1">
            <a:off x="2118869" y="4378609"/>
            <a:ext cx="2217269" cy="931934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" name="Google Shape;193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21278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To get M5, we have to multiply (at most) n/2 + 1 bit ints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Asymptotically the same as our other recursive calls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Requires extra additions and subtractions…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But these are all Θ(n)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So, the recurrence relation for Karatsuba’s algorithm is: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T(n) = 3T(n/2) + Θ(n)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Which solves to be Θ(n</a:t>
            </a:r>
            <a:r>
              <a:rPr lang="en" baseline="30000"/>
              <a:t>lg 3</a:t>
            </a:r>
            <a:r>
              <a:rPr lang="en"/>
              <a:t>)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Asymptotic improvement over grade school algorithm!</a:t>
            </a:r>
            <a:endParaRPr/>
          </a:p>
          <a:p>
            <a:pPr lvl="4">
              <a:lnSpc>
                <a:spcPct val="150000"/>
              </a:lnSpc>
            </a:pPr>
            <a:r>
              <a:rPr lang="en"/>
              <a:t>For large n, this will translate into practical improvement</a:t>
            </a:r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Karatsuba runtime</a:t>
            </a:r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9F392-04D8-4E1F-89B3-61898F0D2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08" y="5669207"/>
            <a:ext cx="2402138" cy="1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6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D70C-3336-4FCD-8429-C7353624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Karatsuba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66A4-844C-4EF8-9B9F-73F66B007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74C46-D0B3-4B60-8C88-DD7F098F894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C3436-909C-4EA1-809D-5F650B7600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1FFA42-E59F-4A53-808C-0368D0291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21" y="1246938"/>
            <a:ext cx="8594816" cy="57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42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body" idx="1"/>
          </p:nvPr>
        </p:nvSpPr>
        <p:spPr>
          <a:xfrm>
            <a:off x="504349" y="1799509"/>
            <a:ext cx="9068753" cy="544151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Encryption/decryption: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How can we perform efficient exponentiations?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Key generation: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>
                <a:solidFill>
                  <a:srgbClr val="00B050"/>
                </a:solidFill>
              </a:rPr>
              <a:t>We can do multiplication, XGCD for large integers</a:t>
            </a:r>
            <a:endParaRPr dirty="0">
              <a:solidFill>
                <a:srgbClr val="00B05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 dirty="0"/>
              <a:t>What about finding large prime numbers?</a:t>
            </a:r>
            <a:endParaRPr dirty="0"/>
          </a:p>
        </p:txBody>
      </p:sp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Implementation concerns</a:t>
            </a:r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97717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FA488-42B0-4219-B561-7F3FE602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Theorem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3485A-0D88-452B-A01D-2467121C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90D6E-4B5B-4AD1-9D9F-FAC0F0F244B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2F17D-189C-4FA6-AA69-E2C8C7A62D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C63929-92EB-4667-BC22-088901918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7" y="1038497"/>
            <a:ext cx="8985776" cy="599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145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 err="1"/>
              <a:t>x</a:t>
            </a:r>
            <a:r>
              <a:rPr lang="en" baseline="30000" dirty="0" err="1"/>
              <a:t>y</a:t>
            </a:r>
            <a:r>
              <a:rPr lang="en" dirty="0"/>
              <a:t> = (x</a:t>
            </a:r>
            <a:r>
              <a:rPr lang="en" baseline="30000" dirty="0"/>
              <a:t>(y/2)</a:t>
            </a:r>
            <a:r>
              <a:rPr lang="en" dirty="0"/>
              <a:t>)</a:t>
            </a:r>
            <a:r>
              <a:rPr lang="en" baseline="30000" dirty="0"/>
              <a:t>2</a:t>
            </a:r>
            <a:r>
              <a:rPr lang="en" dirty="0"/>
              <a:t> =</a:t>
            </a:r>
            <a:r>
              <a:rPr lang="en" baseline="30000" dirty="0"/>
              <a:t> </a:t>
            </a:r>
            <a:r>
              <a:rPr lang="en" dirty="0"/>
              <a:t> x</a:t>
            </a:r>
            <a:r>
              <a:rPr lang="en" baseline="30000" dirty="0"/>
              <a:t>(y/2)</a:t>
            </a:r>
            <a:r>
              <a:rPr lang="en" dirty="0"/>
              <a:t> * x</a:t>
            </a:r>
            <a:r>
              <a:rPr lang="en" baseline="30000" dirty="0"/>
              <a:t>(y/2)</a:t>
            </a:r>
            <a:endParaRPr baseline="30000" dirty="0"/>
          </a:p>
          <a:p>
            <a:pPr lvl="1">
              <a:lnSpc>
                <a:spcPct val="200000"/>
              </a:lnSpc>
            </a:pPr>
            <a:r>
              <a:rPr lang="en" dirty="0"/>
              <a:t>Similarly, </a:t>
            </a:r>
            <a:r>
              <a:rPr lang="en" sz="2424" dirty="0"/>
              <a:t>(x</a:t>
            </a:r>
            <a:r>
              <a:rPr lang="en" sz="2424" baseline="30000" dirty="0"/>
              <a:t>(y/2)</a:t>
            </a:r>
            <a:r>
              <a:rPr lang="en" sz="2424" dirty="0"/>
              <a:t>)</a:t>
            </a:r>
            <a:r>
              <a:rPr lang="en" sz="2424" baseline="30000" dirty="0"/>
              <a:t>2</a:t>
            </a:r>
            <a:r>
              <a:rPr lang="en" sz="2424" dirty="0"/>
              <a:t> * x =</a:t>
            </a:r>
            <a:r>
              <a:rPr lang="en" sz="2424" baseline="30000" dirty="0"/>
              <a:t> </a:t>
            </a:r>
            <a:r>
              <a:rPr lang="en" sz="2424" dirty="0"/>
              <a:t> x</a:t>
            </a:r>
            <a:r>
              <a:rPr lang="en" sz="2424" baseline="30000" dirty="0"/>
              <a:t>(y/2)</a:t>
            </a:r>
            <a:r>
              <a:rPr lang="en" sz="2424" dirty="0"/>
              <a:t> * x</a:t>
            </a:r>
            <a:r>
              <a:rPr lang="en" sz="2424" baseline="30000" dirty="0"/>
              <a:t>(y/2) </a:t>
            </a:r>
            <a:r>
              <a:rPr lang="en" sz="2424" dirty="0"/>
              <a:t>* x</a:t>
            </a:r>
            <a:endParaRPr sz="2424"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So, our recurrence relation is: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T(n) = T(n-1) +  ?</a:t>
            </a:r>
            <a:endParaRPr dirty="0"/>
          </a:p>
          <a:p>
            <a:pPr lvl="2">
              <a:lnSpc>
                <a:spcPct val="200000"/>
              </a:lnSpc>
            </a:pPr>
            <a:r>
              <a:rPr lang="en" dirty="0"/>
              <a:t>How much work is done per call?</a:t>
            </a:r>
            <a:endParaRPr dirty="0"/>
          </a:p>
          <a:p>
            <a:pPr lvl="2">
              <a:lnSpc>
                <a:spcPct val="200000"/>
              </a:lnSpc>
            </a:pPr>
            <a:r>
              <a:rPr lang="en" dirty="0"/>
              <a:t>1 (or 2) multiplication(s)</a:t>
            </a:r>
            <a:endParaRPr dirty="0"/>
          </a:p>
          <a:p>
            <a:pPr lvl="3">
              <a:lnSpc>
                <a:spcPct val="200000"/>
              </a:lnSpc>
            </a:pPr>
            <a:r>
              <a:rPr lang="en" dirty="0"/>
              <a:t>Examined runtime of multiplication last lecture</a:t>
            </a:r>
            <a:endParaRPr dirty="0"/>
          </a:p>
          <a:p>
            <a:pPr lvl="3">
              <a:lnSpc>
                <a:spcPct val="200000"/>
              </a:lnSpc>
            </a:pPr>
            <a:r>
              <a:rPr lang="en" dirty="0"/>
              <a:t>But how big are the operands in this case?</a:t>
            </a:r>
            <a:endParaRPr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Building another recurrence relation</a:t>
            </a:r>
            <a:endParaRPr sz="2645"/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30965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E2AB69-B574-4C96-9D5D-1422FDB9C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B985A8-2D7E-4723-AEDC-B2B383762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Non-recursive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3D6DC-E9D0-4A3E-B0BA-5A7FFC8CC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BF212-D95C-4374-A5CF-CF7DFEC7E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1593215"/>
            <a:ext cx="8209461" cy="547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083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Base case returns x</a:t>
            </a:r>
            <a:endParaRPr/>
          </a:p>
          <a:p>
            <a:pPr lvl="1"/>
            <a:r>
              <a:rPr lang="en"/>
              <a:t>n bits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Base case results are multiplied:  x * x</a:t>
            </a:r>
            <a:endParaRPr/>
          </a:p>
          <a:p>
            <a:pPr lvl="1"/>
            <a:r>
              <a:rPr lang="en"/>
              <a:t>n bit operands</a:t>
            </a:r>
            <a:endParaRPr/>
          </a:p>
          <a:p>
            <a:pPr lvl="1"/>
            <a:r>
              <a:rPr lang="en"/>
              <a:t>Result size?</a:t>
            </a:r>
            <a:endParaRPr/>
          </a:p>
          <a:p>
            <a:pPr lvl="2"/>
            <a:r>
              <a:rPr lang="en"/>
              <a:t>2n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These results are then multiplied:  x</a:t>
            </a:r>
            <a:r>
              <a:rPr lang="en" baseline="30000"/>
              <a:t>2</a:t>
            </a:r>
            <a:r>
              <a:rPr lang="en"/>
              <a:t> * x</a:t>
            </a:r>
            <a:r>
              <a:rPr lang="en" baseline="30000"/>
              <a:t>2</a:t>
            </a:r>
            <a:endParaRPr baseline="30000"/>
          </a:p>
          <a:p>
            <a:pPr lvl="1"/>
            <a:r>
              <a:rPr lang="en"/>
              <a:t>2n bit operands</a:t>
            </a:r>
            <a:endParaRPr/>
          </a:p>
          <a:p>
            <a:pPr lvl="1"/>
            <a:r>
              <a:rPr lang="en"/>
              <a:t>Result size?</a:t>
            </a:r>
            <a:endParaRPr/>
          </a:p>
          <a:p>
            <a:pPr lvl="2"/>
            <a:r>
              <a:rPr lang="en"/>
              <a:t>4n bits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… 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x</a:t>
            </a:r>
            <a:r>
              <a:rPr lang="en" baseline="30000"/>
              <a:t>(y/2)</a:t>
            </a:r>
            <a:r>
              <a:rPr lang="en"/>
              <a:t> * x</a:t>
            </a:r>
            <a:r>
              <a:rPr lang="en" baseline="30000"/>
              <a:t>(y/2)</a:t>
            </a:r>
            <a:r>
              <a:rPr lang="en"/>
              <a:t>?</a:t>
            </a:r>
            <a:endParaRPr/>
          </a:p>
          <a:p>
            <a:pPr lvl="1"/>
            <a:r>
              <a:rPr lang="en"/>
              <a:t>(y / 2) * n bit operands = 2</a:t>
            </a:r>
            <a:r>
              <a:rPr lang="en" baseline="30000"/>
              <a:t>(n-1) </a:t>
            </a:r>
            <a:r>
              <a:rPr lang="en"/>
              <a:t>* n bit operands</a:t>
            </a:r>
            <a:endParaRPr/>
          </a:p>
          <a:p>
            <a:pPr lvl="1"/>
            <a:r>
              <a:rPr lang="en"/>
              <a:t>Result size?  y * n bits = 2</a:t>
            </a:r>
            <a:r>
              <a:rPr lang="en" baseline="30000"/>
              <a:t>n</a:t>
            </a:r>
            <a:r>
              <a:rPr lang="en"/>
              <a:t> * n bits</a:t>
            </a: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Determining work done per call</a:t>
            </a: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96677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504349" y="3081924"/>
            <a:ext cx="9068753" cy="115640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Our recurrence relation looks like: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T(n) = T(n-1) + Θ((2</a:t>
            </a:r>
            <a:r>
              <a:rPr lang="en" baseline="30000"/>
              <a:t>(n-1)</a:t>
            </a:r>
            <a:r>
              <a:rPr lang="en"/>
              <a:t> * n)</a:t>
            </a:r>
            <a:r>
              <a:rPr lang="en" baseline="30000"/>
              <a:t>2</a:t>
            </a:r>
            <a:r>
              <a:rPr lang="en"/>
              <a:t>)</a:t>
            </a:r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Multiplication input size increases throughout</a:t>
            </a: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1988451" y="5057890"/>
            <a:ext cx="3013000" cy="77325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1983">
                <a:solidFill>
                  <a:srgbClr val="980000"/>
                </a:solidFill>
              </a:rPr>
              <a:t>multiplication input size</a:t>
            </a:r>
            <a:endParaRPr sz="1983">
              <a:solidFill>
                <a:srgbClr val="980000"/>
              </a:solidFill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5618497" y="4599279"/>
            <a:ext cx="3686413" cy="77325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1983" dirty="0">
                <a:solidFill>
                  <a:srgbClr val="980000"/>
                </a:solidFill>
              </a:rPr>
              <a:t>squared from the use of the </a:t>
            </a:r>
            <a:r>
              <a:rPr lang="en" sz="1983" dirty="0" err="1">
                <a:solidFill>
                  <a:srgbClr val="980000"/>
                </a:solidFill>
              </a:rPr>
              <a:t>gradeschool</a:t>
            </a:r>
            <a:r>
              <a:rPr lang="en" sz="1983" dirty="0">
                <a:solidFill>
                  <a:srgbClr val="980000"/>
                </a:solidFill>
              </a:rPr>
              <a:t> algorithm</a:t>
            </a:r>
            <a:endParaRPr sz="1983" dirty="0">
              <a:solidFill>
                <a:srgbClr val="980000"/>
              </a:solidFill>
            </a:endParaRPr>
          </a:p>
        </p:txBody>
      </p:sp>
      <p:cxnSp>
        <p:nvCxnSpPr>
          <p:cNvPr id="91" name="Google Shape;91;p15"/>
          <p:cNvCxnSpPr>
            <a:stCxn id="89" idx="0"/>
          </p:cNvCxnSpPr>
          <p:nvPr/>
        </p:nvCxnSpPr>
        <p:spPr>
          <a:xfrm rot="10800000" flipH="1">
            <a:off x="3494951" y="4222487"/>
            <a:ext cx="897222" cy="835402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92;p15"/>
          <p:cNvCxnSpPr>
            <a:cxnSpLocks/>
            <a:stCxn id="90" idx="0"/>
          </p:cNvCxnSpPr>
          <p:nvPr/>
        </p:nvCxnSpPr>
        <p:spPr>
          <a:xfrm flipH="1" flipV="1">
            <a:off x="4458954" y="4059150"/>
            <a:ext cx="3002750" cy="540128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" name="Google Shape;93;p1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80846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Can we use the master theorem?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Nope, we don’t have a b &gt; 1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OK, then…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How many times can y be divided by 2 until a base case?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lg(y)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Further, we know the max value of y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Relative to n, that is: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2</a:t>
            </a:r>
            <a:r>
              <a:rPr lang="en" baseline="30000"/>
              <a:t>n</a:t>
            </a:r>
            <a:endParaRPr baseline="30000"/>
          </a:p>
          <a:p>
            <a:pPr lvl="1">
              <a:lnSpc>
                <a:spcPct val="150000"/>
              </a:lnSpc>
            </a:pPr>
            <a:r>
              <a:rPr lang="en"/>
              <a:t>So, we have, at most lg(y) = lg(2</a:t>
            </a:r>
            <a:r>
              <a:rPr lang="en" baseline="30000"/>
              <a:t>n</a:t>
            </a:r>
            <a:r>
              <a:rPr lang="en"/>
              <a:t>) = n recursions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Runtime analysis</a:t>
            </a: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97077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"/>
                <a:ea typeface="+mn-ea"/>
                <a:cs typeface="Arial"/>
                <a:sym typeface="Droid Sans"/>
              </a:rPr>
              <a:pPr marL="0" marR="0" lvl="0" indent="0" algn="r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"/>
              <a:ea typeface="+mn-ea"/>
              <a:cs typeface="Arial"/>
              <a:sym typeface="Droid San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7558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Please submit your reflections by using the </a:t>
            </a:r>
            <a:r>
              <a:rPr kumimoji="0" lang="en-US" sz="4960" b="1" i="0" u="none" strike="noStrike" kern="1200" cap="none" spc="248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CourseMIRROR</a:t>
            </a: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1217456" cy="249184"/>
          </a:xfrm>
        </p:spPr>
        <p:txBody>
          <a:bodyPr/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4/13/22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you are having a problem with </a:t>
            </a:r>
            <a:r>
              <a:rPr kumimoji="0" lang="en-US" sz="1819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CourseMIRROR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please send an email to 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4333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1099873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x</a:t>
            </a:r>
            <a:r>
              <a:rPr lang="en" baseline="30000"/>
              <a:t>y</a:t>
            </a:r>
            <a:endParaRPr baseline="30000"/>
          </a:p>
          <a:p>
            <a:pPr>
              <a:spcBef>
                <a:spcPts val="0"/>
              </a:spcBef>
            </a:pPr>
            <a:r>
              <a:rPr lang="en"/>
              <a:t>Can easily compute with a simple algorithm:</a:t>
            </a: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Exponentiation</a:t>
            </a:r>
            <a:endParaRPr/>
          </a:p>
        </p:txBody>
      </p:sp>
      <p:sp>
        <p:nvSpPr>
          <p:cNvPr id="45" name="Google Shape;45;p9"/>
          <p:cNvSpPr txBox="1"/>
          <p:nvPr/>
        </p:nvSpPr>
        <p:spPr>
          <a:xfrm>
            <a:off x="3567268" y="2621853"/>
            <a:ext cx="2942915" cy="2036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1</a:t>
            </a:r>
            <a:endParaRPr kumimoji="0" sz="2424" b="0" i="0" u="none" strike="noStrike" kern="0" cap="none" spc="0" normalizeH="0" baseline="0" noProof="0" dirty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y</a:t>
            </a:r>
            <a:endParaRPr kumimoji="0" sz="2424" b="0" i="0" u="none" strike="noStrike" kern="0" cap="none" spc="0" normalizeH="0" baseline="0" noProof="0" dirty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0:</a:t>
            </a:r>
            <a:endParaRPr kumimoji="0" sz="2424" b="0" i="0" u="none" strike="noStrike" kern="0" cap="none" spc="0" normalizeH="0" baseline="0" noProof="0" dirty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* x</a:t>
            </a:r>
            <a:endParaRPr kumimoji="0" sz="2424" b="0" i="0" u="none" strike="noStrike" kern="0" cap="none" spc="0" normalizeH="0" baseline="0" noProof="0" dirty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--</a:t>
            </a:r>
            <a:endParaRPr kumimoji="0" sz="2424" b="0" i="0" u="none" strike="noStrike" kern="0" cap="none" spc="0" normalizeH="0" baseline="0" noProof="0" dirty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504349" y="4657958"/>
            <a:ext cx="9068753" cy="210652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Runtime?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8406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327274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Runtime = # of iterations * cost to multiply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So how many iterations?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Single loop from 1 to y, so linear, right?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What is the size of our input?</a:t>
            </a:r>
            <a:endParaRPr dirty="0"/>
          </a:p>
          <a:p>
            <a:pPr lvl="3">
              <a:lnSpc>
                <a:spcPct val="150000"/>
              </a:lnSpc>
            </a:pPr>
            <a:r>
              <a:rPr lang="en" dirty="0"/>
              <a:t>n</a:t>
            </a:r>
            <a:endParaRPr dirty="0"/>
          </a:p>
          <a:p>
            <a:pPr lvl="4">
              <a:lnSpc>
                <a:spcPct val="150000"/>
              </a:lnSpc>
            </a:pPr>
            <a:r>
              <a:rPr lang="en" dirty="0"/>
              <a:t>The </a:t>
            </a:r>
            <a:r>
              <a:rPr lang="en" i="1" dirty="0"/>
              <a:t>bitlength</a:t>
            </a:r>
            <a:r>
              <a:rPr lang="en" dirty="0"/>
              <a:t> of y…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So, linear in the </a:t>
            </a:r>
            <a:r>
              <a:rPr lang="en" i="1" dirty="0"/>
              <a:t>value</a:t>
            </a:r>
            <a:r>
              <a:rPr lang="en" dirty="0"/>
              <a:t> of y…</a:t>
            </a:r>
            <a:endParaRPr dirty="0"/>
          </a:p>
          <a:p>
            <a:pPr lvl="3">
              <a:lnSpc>
                <a:spcPct val="150000"/>
              </a:lnSpc>
            </a:pPr>
            <a:r>
              <a:rPr lang="en" dirty="0"/>
              <a:t>But, increasing n by 1 doubles the number of iterations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 err="1"/>
              <a:t>Θ</a:t>
            </a:r>
            <a:r>
              <a:rPr lang="en" dirty="0"/>
              <a:t>(2</a:t>
            </a:r>
            <a:r>
              <a:rPr lang="en" baseline="30000" dirty="0"/>
              <a:t>n</a:t>
            </a:r>
            <a:r>
              <a:rPr lang="en" dirty="0"/>
              <a:t>)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Exponential in the </a:t>
            </a:r>
            <a:r>
              <a:rPr lang="en" i="1" dirty="0"/>
              <a:t>bitlength</a:t>
            </a:r>
            <a:r>
              <a:rPr lang="en" dirty="0"/>
              <a:t> of y</a:t>
            </a:r>
            <a:endParaRPr dirty="0"/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24"/>
              <a:t>Just like with multiplication, let's consider large integers... </a:t>
            </a:r>
            <a:endParaRPr sz="2424"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17957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5011</TotalTime>
  <Words>4245</Words>
  <Application>Microsoft Macintosh PowerPoint</Application>
  <PresentationFormat>Custom</PresentationFormat>
  <Paragraphs>578</Paragraphs>
  <Slides>76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76</vt:i4>
      </vt:variant>
    </vt:vector>
  </HeadingPairs>
  <TitlesOfParts>
    <vt:vector size="93" baseType="lpstr">
      <vt:lpstr>Acumin Pro ExtraCondensed</vt:lpstr>
      <vt:lpstr>Acumin Pro Medium</vt:lpstr>
      <vt:lpstr>Arial</vt:lpstr>
      <vt:lpstr>Calibri</vt:lpstr>
      <vt:lpstr>Calibri Light</vt:lpstr>
      <vt:lpstr>Consolas</vt:lpstr>
      <vt:lpstr>Droid Sans</vt:lpstr>
      <vt:lpstr>Helvetica</vt:lpstr>
      <vt:lpstr>Times New Roman</vt:lpstr>
      <vt:lpstr>United Sans Cond Medium</vt:lpstr>
      <vt:lpstr>United Sans Reg Medium</vt:lpstr>
      <vt:lpstr>Office Theme</vt:lpstr>
      <vt:lpstr>2_Office Theme</vt:lpstr>
      <vt:lpstr>Pitt_minimal</vt:lpstr>
      <vt:lpstr>3_Office Theme</vt:lpstr>
      <vt:lpstr>2_Pitt_minimal</vt:lpstr>
      <vt:lpstr>1_Office Theme</vt:lpstr>
      <vt:lpstr>Algorithms and Data Structures 2 CS 1501</vt:lpstr>
      <vt:lpstr>Announcements</vt:lpstr>
      <vt:lpstr>Previous lecture …</vt:lpstr>
      <vt:lpstr>CourseMIRROR Reflections (most confusing)</vt:lpstr>
      <vt:lpstr>CourseMIRROR Reflections (most interesting)</vt:lpstr>
      <vt:lpstr>RSA keypair example notes</vt:lpstr>
      <vt:lpstr>Implementation concerns</vt:lpstr>
      <vt:lpstr>Exponentiation</vt:lpstr>
      <vt:lpstr>Just like with multiplication, let's consider large integers... </vt:lpstr>
      <vt:lpstr>Runtime Analysis</vt:lpstr>
      <vt:lpstr>This is RIDICULOUSLY BAD</vt:lpstr>
      <vt:lpstr>This is way too long to do exponentiations!</vt:lpstr>
      <vt:lpstr>Runtime Analysis</vt:lpstr>
      <vt:lpstr>But we need to do expensive mult in each call</vt:lpstr>
      <vt:lpstr>Can we do better?</vt:lpstr>
      <vt:lpstr>A bottom-up approach</vt:lpstr>
      <vt:lpstr>Bottom-up exponentiation example</vt:lpstr>
      <vt:lpstr>Bottom-up Exponentiation Example 1</vt:lpstr>
      <vt:lpstr>Bottom-up Exponentiation Example 2</vt:lpstr>
      <vt:lpstr>Bottom-up Exponentiation</vt:lpstr>
      <vt:lpstr>Does this solve our problem with mult times?</vt:lpstr>
      <vt:lpstr>Efficient exponentiation for RSA</vt:lpstr>
      <vt:lpstr>RSA Example 1</vt:lpstr>
      <vt:lpstr>RSA Example 2</vt:lpstr>
      <vt:lpstr>RSA Example 3</vt:lpstr>
      <vt:lpstr>RSA Example 3 (contd.)</vt:lpstr>
      <vt:lpstr>RSA Example 4</vt:lpstr>
      <vt:lpstr>RSA Example 4 (contd.)</vt:lpstr>
      <vt:lpstr>OK, but how does med = m mod n?</vt:lpstr>
      <vt:lpstr>Why is RSA secure?</vt:lpstr>
      <vt:lpstr>Factoring n</vt:lpstr>
      <vt:lpstr>What about determining φ(n) without factoring n?</vt:lpstr>
      <vt:lpstr>Reduction and RSA Security</vt:lpstr>
      <vt:lpstr>Determining d without factoring n or learning φ(n)?</vt:lpstr>
      <vt:lpstr>Learning to take eth roots modulo n</vt:lpstr>
      <vt:lpstr>This all leads to the following conclusion</vt:lpstr>
      <vt:lpstr>RSA Implementation concerns</vt:lpstr>
      <vt:lpstr>Prime testing option 1:  BRUTE FORCE</vt:lpstr>
      <vt:lpstr>Option 2:  A probabilistic approach</vt:lpstr>
      <vt:lpstr>RSA still slower (generally) than symmetric encryption</vt:lpstr>
      <vt:lpstr>RSA Envelope example</vt:lpstr>
      <vt:lpstr>Another fun use of RSA...</vt:lpstr>
      <vt:lpstr>Do RSA signatures need to be slow?</vt:lpstr>
      <vt:lpstr>Hashing for security (similarities)</vt:lpstr>
      <vt:lpstr>Now just sign a hash of the message!</vt:lpstr>
      <vt:lpstr>Why does it work?</vt:lpstr>
      <vt:lpstr>What about collisions?</vt:lpstr>
      <vt:lpstr>Hashing for security (differences)</vt:lpstr>
      <vt:lpstr>Public key isn’t perfect</vt:lpstr>
      <vt:lpstr>Final note about crypto</vt:lpstr>
      <vt:lpstr>Master Method</vt:lpstr>
      <vt:lpstr>So what's the runtime???</vt:lpstr>
      <vt:lpstr>Recurrence relation for divide and conquer multiplication</vt:lpstr>
      <vt:lpstr>Soooo… what’s the runtime?</vt:lpstr>
      <vt:lpstr>The master theorem</vt:lpstr>
      <vt:lpstr>Recursion Tree</vt:lpstr>
      <vt:lpstr>Applying the master theorem</vt:lpstr>
      <vt:lpstr>Recurrence vs. Recursion Tree</vt:lpstr>
      <vt:lpstr>The 3 cases of the Master Theorem</vt:lpstr>
      <vt:lpstr>When Master Theorem doesn’t apply: Example</vt:lpstr>
      <vt:lpstr>This Lecture</vt:lpstr>
      <vt:lpstr>Applying the master theorem</vt:lpstr>
      <vt:lpstr>Mergesort master theorem analysis</vt:lpstr>
      <vt:lpstr>Binary Search Master Theorem Analysis</vt:lpstr>
      <vt:lpstr>For our divide and conquer multiplication approach</vt:lpstr>
      <vt:lpstr>@#$%^&amp;*</vt:lpstr>
      <vt:lpstr>SO WHY EVEN BOTHER?</vt:lpstr>
      <vt:lpstr>Karatsuba runtime</vt:lpstr>
      <vt:lpstr>Karatsuba Runtime</vt:lpstr>
      <vt:lpstr>Master Theorem Conditions</vt:lpstr>
      <vt:lpstr>Building another recurrence relation</vt:lpstr>
      <vt:lpstr>Non-recursive Work</vt:lpstr>
      <vt:lpstr>Determining work done per call</vt:lpstr>
      <vt:lpstr>Multiplication input size increases throughout</vt:lpstr>
      <vt:lpstr>Runtime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11</cp:revision>
  <dcterms:created xsi:type="dcterms:W3CDTF">2021-01-20T14:20:08Z</dcterms:created>
  <dcterms:modified xsi:type="dcterms:W3CDTF">2022-04-13T18:02:37Z</dcterms:modified>
</cp:coreProperties>
</file>